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73" r:id="rId6"/>
    <p:sldId id="261" r:id="rId7"/>
    <p:sldId id="262" r:id="rId8"/>
    <p:sldId id="277" r:id="rId9"/>
    <p:sldId id="264" r:id="rId10"/>
    <p:sldId id="265" r:id="rId11"/>
    <p:sldId id="266" r:id="rId12"/>
    <p:sldId id="267" r:id="rId13"/>
    <p:sldId id="268" r:id="rId14"/>
    <p:sldId id="269" r:id="rId15"/>
    <p:sldId id="270" r:id="rId16"/>
    <p:sldId id="275" r:id="rId17"/>
    <p:sldId id="276"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FF4"/>
    <a:srgbClr val="0C1C49"/>
    <a:srgbClr val="FAEAF3"/>
    <a:srgbClr val="0F2D38"/>
    <a:srgbClr val="6C1446"/>
    <a:srgbClr val="2F0126"/>
    <a:srgbClr val="0050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B05A9A6-7726-49C3-AA2D-803E54FA5FFC}" v="50" dt="2026-05-14T23:57:59.966"/>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80" autoAdjust="0"/>
    <p:restoredTop sz="94569"/>
  </p:normalViewPr>
  <p:slideViewPr>
    <p:cSldViewPr snapToGrid="0">
      <p:cViewPr varScale="1">
        <p:scale>
          <a:sx n="59" d="100"/>
          <a:sy n="59" d="100"/>
        </p:scale>
        <p:origin x="964" y="52"/>
      </p:cViewPr>
      <p:guideLst/>
    </p:cSldViewPr>
  </p:slideViewPr>
  <p:notesTextViewPr>
    <p:cViewPr>
      <p:scale>
        <a:sx n="1" d="1"/>
        <a:sy n="1" d="1"/>
      </p:scale>
      <p:origin x="0" y="0"/>
    </p:cViewPr>
  </p:notesTextViewPr>
  <p:notesViewPr>
    <p:cSldViewPr snapToGrid="0" showGuides="1">
      <p:cViewPr>
        <p:scale>
          <a:sx n="48" d="100"/>
          <a:sy n="48" d="100"/>
        </p:scale>
        <p:origin x="2752" y="3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microsoft.com/office/2015/10/relationships/revisionInfo" Target="revisionInfo.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NNEAU, Laetitia" userId="3051e5e7-57ff-44a6-ac95-b7512f7d6273" providerId="ADAL" clId="{71ECAFA9-332B-4250-B37C-A59096372B23}"/>
    <pc:docChg chg="undo custSel addSld delSld modSld sldOrd">
      <pc:chgData name="BONNEAU, Laetitia" userId="3051e5e7-57ff-44a6-ac95-b7512f7d6273" providerId="ADAL" clId="{71ECAFA9-332B-4250-B37C-A59096372B23}" dt="2026-05-15T19:27:01.255" v="5855" actId="20577"/>
      <pc:docMkLst>
        <pc:docMk/>
      </pc:docMkLst>
      <pc:sldChg chg="addSp modSp mod">
        <pc:chgData name="BONNEAU, Laetitia" userId="3051e5e7-57ff-44a6-ac95-b7512f7d6273" providerId="ADAL" clId="{71ECAFA9-332B-4250-B37C-A59096372B23}" dt="2026-05-15T18:31:51.304" v="4087" actId="1035"/>
        <pc:sldMkLst>
          <pc:docMk/>
          <pc:sldMk cId="2768762747" sldId="256"/>
        </pc:sldMkLst>
        <pc:spChg chg="mod ord">
          <ac:chgData name="BONNEAU, Laetitia" userId="3051e5e7-57ff-44a6-ac95-b7512f7d6273" providerId="ADAL" clId="{71ECAFA9-332B-4250-B37C-A59096372B23}" dt="2026-05-15T18:31:42.425" v="4076" actId="20577"/>
          <ac:spMkLst>
            <pc:docMk/>
            <pc:sldMk cId="2768762747" sldId="256"/>
            <ac:spMk id="2" creationId="{3BDF3D45-5E6C-F7E3-F124-CD5B657AB9B5}"/>
          </ac:spMkLst>
        </pc:spChg>
        <pc:spChg chg="add mod">
          <ac:chgData name="BONNEAU, Laetitia" userId="3051e5e7-57ff-44a6-ac95-b7512f7d6273" providerId="ADAL" clId="{71ECAFA9-332B-4250-B37C-A59096372B23}" dt="2026-05-15T18:31:51.304" v="4087" actId="1035"/>
          <ac:spMkLst>
            <pc:docMk/>
            <pc:sldMk cId="2768762747" sldId="256"/>
            <ac:spMk id="3" creationId="{16579BC1-D80A-59AF-CB2C-25387CB740E1}"/>
          </ac:spMkLst>
        </pc:spChg>
        <pc:spChg chg="mod">
          <ac:chgData name="BONNEAU, Laetitia" userId="3051e5e7-57ff-44a6-ac95-b7512f7d6273" providerId="ADAL" clId="{71ECAFA9-332B-4250-B37C-A59096372B23}" dt="2026-05-15T18:31:34.227" v="4072" actId="1037"/>
          <ac:spMkLst>
            <pc:docMk/>
            <pc:sldMk cId="2768762747" sldId="256"/>
            <ac:spMk id="4" creationId="{2356FB38-C288-DD24-2557-6BA6940F1DDE}"/>
          </ac:spMkLst>
        </pc:spChg>
        <pc:spChg chg="add mod">
          <ac:chgData name="BONNEAU, Laetitia" userId="3051e5e7-57ff-44a6-ac95-b7512f7d6273" providerId="ADAL" clId="{71ECAFA9-332B-4250-B37C-A59096372B23}" dt="2026-05-15T18:31:51.304" v="4087" actId="1035"/>
          <ac:spMkLst>
            <pc:docMk/>
            <pc:sldMk cId="2768762747" sldId="256"/>
            <ac:spMk id="5" creationId="{B4F944CB-BE21-80B2-7645-FEB930671431}"/>
          </ac:spMkLst>
        </pc:spChg>
      </pc:sldChg>
      <pc:sldChg chg="modSp mod">
        <pc:chgData name="BONNEAU, Laetitia" userId="3051e5e7-57ff-44a6-ac95-b7512f7d6273" providerId="ADAL" clId="{71ECAFA9-332B-4250-B37C-A59096372B23}" dt="2026-05-14T22:00:49.238" v="937" actId="20577"/>
        <pc:sldMkLst>
          <pc:docMk/>
          <pc:sldMk cId="2458772436" sldId="257"/>
        </pc:sldMkLst>
        <pc:spChg chg="mod">
          <ac:chgData name="BONNEAU, Laetitia" userId="3051e5e7-57ff-44a6-ac95-b7512f7d6273" providerId="ADAL" clId="{71ECAFA9-332B-4250-B37C-A59096372B23}" dt="2026-05-14T22:00:49.238" v="937" actId="20577"/>
          <ac:spMkLst>
            <pc:docMk/>
            <pc:sldMk cId="2458772436" sldId="257"/>
            <ac:spMk id="3" creationId="{EF64A425-85D6-8C09-B2FE-9FE76DFB5557}"/>
          </ac:spMkLst>
        </pc:spChg>
      </pc:sldChg>
      <pc:sldChg chg="addSp delSp modSp mod">
        <pc:chgData name="BONNEAU, Laetitia" userId="3051e5e7-57ff-44a6-ac95-b7512f7d6273" providerId="ADAL" clId="{71ECAFA9-332B-4250-B37C-A59096372B23}" dt="2026-05-15T18:35:07.970" v="4138" actId="6549"/>
        <pc:sldMkLst>
          <pc:docMk/>
          <pc:sldMk cId="3727039420" sldId="258"/>
        </pc:sldMkLst>
        <pc:spChg chg="mod">
          <ac:chgData name="BONNEAU, Laetitia" userId="3051e5e7-57ff-44a6-ac95-b7512f7d6273" providerId="ADAL" clId="{71ECAFA9-332B-4250-B37C-A59096372B23}" dt="2026-05-14T23:44:02.674" v="3602" actId="1076"/>
          <ac:spMkLst>
            <pc:docMk/>
            <pc:sldMk cId="3727039420" sldId="258"/>
            <ac:spMk id="4" creationId="{5676C2D2-A4E7-50D9-00C6-A18BB8BD98A3}"/>
          </ac:spMkLst>
        </pc:spChg>
        <pc:spChg chg="del">
          <ac:chgData name="BONNEAU, Laetitia" userId="3051e5e7-57ff-44a6-ac95-b7512f7d6273" providerId="ADAL" clId="{71ECAFA9-332B-4250-B37C-A59096372B23}" dt="2026-05-14T22:00:58.500" v="938" actId="478"/>
          <ac:spMkLst>
            <pc:docMk/>
            <pc:sldMk cId="3727039420" sldId="258"/>
            <ac:spMk id="5" creationId="{BF4945ED-D08C-3415-CC51-E9B94A70A2DE}"/>
          </ac:spMkLst>
        </pc:spChg>
        <pc:spChg chg="add del mod">
          <ac:chgData name="BONNEAU, Laetitia" userId="3051e5e7-57ff-44a6-ac95-b7512f7d6273" providerId="ADAL" clId="{71ECAFA9-332B-4250-B37C-A59096372B23}" dt="2026-05-14T21:36:37.093" v="127" actId="478"/>
          <ac:spMkLst>
            <pc:docMk/>
            <pc:sldMk cId="3727039420" sldId="258"/>
            <ac:spMk id="7" creationId="{BB5C83C6-1B2F-D646-0476-B0D6BF3B1073}"/>
          </ac:spMkLst>
        </pc:spChg>
        <pc:spChg chg="add mod">
          <ac:chgData name="BONNEAU, Laetitia" userId="3051e5e7-57ff-44a6-ac95-b7512f7d6273" providerId="ADAL" clId="{71ECAFA9-332B-4250-B37C-A59096372B23}" dt="2026-05-14T22:00:58.934" v="939"/>
          <ac:spMkLst>
            <pc:docMk/>
            <pc:sldMk cId="3727039420" sldId="258"/>
            <ac:spMk id="8" creationId="{055AED83-556C-CBA2-4CFD-4B4E0DD2A667}"/>
          </ac:spMkLst>
        </pc:spChg>
        <pc:spChg chg="add mod">
          <ac:chgData name="BONNEAU, Laetitia" userId="3051e5e7-57ff-44a6-ac95-b7512f7d6273" providerId="ADAL" clId="{71ECAFA9-332B-4250-B37C-A59096372B23}" dt="2026-05-15T18:35:07.970" v="4138" actId="6549"/>
          <ac:spMkLst>
            <pc:docMk/>
            <pc:sldMk cId="3727039420" sldId="258"/>
            <ac:spMk id="9" creationId="{4A7C2503-384E-6E82-BE07-A2D0694A600B}"/>
          </ac:spMkLst>
        </pc:spChg>
        <pc:spChg chg="add mod">
          <ac:chgData name="BONNEAU, Laetitia" userId="3051e5e7-57ff-44a6-ac95-b7512f7d6273" providerId="ADAL" clId="{71ECAFA9-332B-4250-B37C-A59096372B23}" dt="2026-05-14T23:46:55.987" v="3687" actId="404"/>
          <ac:spMkLst>
            <pc:docMk/>
            <pc:sldMk cId="3727039420" sldId="258"/>
            <ac:spMk id="10" creationId="{035078E9-7D09-1DE9-9E27-DA46CDB989B2}"/>
          </ac:spMkLst>
        </pc:spChg>
        <pc:spChg chg="del mod">
          <ac:chgData name="BONNEAU, Laetitia" userId="3051e5e7-57ff-44a6-ac95-b7512f7d6273" providerId="ADAL" clId="{71ECAFA9-332B-4250-B37C-A59096372B23}" dt="2026-05-14T21:36:40.799" v="128" actId="478"/>
          <ac:spMkLst>
            <pc:docMk/>
            <pc:sldMk cId="3727039420" sldId="258"/>
            <ac:spMk id="101" creationId="{00000000-0000-0000-0000-000000000000}"/>
          </ac:spMkLst>
        </pc:spChg>
        <pc:cxnChg chg="add mod">
          <ac:chgData name="BONNEAU, Laetitia" userId="3051e5e7-57ff-44a6-ac95-b7512f7d6273" providerId="ADAL" clId="{71ECAFA9-332B-4250-B37C-A59096372B23}" dt="2026-05-14T23:45:06.987" v="3628" actId="1037"/>
          <ac:cxnSpMkLst>
            <pc:docMk/>
            <pc:sldMk cId="3727039420" sldId="258"/>
            <ac:cxnSpMk id="12" creationId="{8D1FB72D-61A9-34CC-DDB2-3C2FDF9036AB}"/>
          </ac:cxnSpMkLst>
        </pc:cxnChg>
        <pc:cxnChg chg="add mod">
          <ac:chgData name="BONNEAU, Laetitia" userId="3051e5e7-57ff-44a6-ac95-b7512f7d6273" providerId="ADAL" clId="{71ECAFA9-332B-4250-B37C-A59096372B23}" dt="2026-05-14T23:46:14.364" v="3674" actId="1035"/>
          <ac:cxnSpMkLst>
            <pc:docMk/>
            <pc:sldMk cId="3727039420" sldId="258"/>
            <ac:cxnSpMk id="13" creationId="{6F8A38E8-F4D3-03A7-5E80-746A661626B7}"/>
          </ac:cxnSpMkLst>
        </pc:cxnChg>
        <pc:cxnChg chg="add mod">
          <ac:chgData name="BONNEAU, Laetitia" userId="3051e5e7-57ff-44a6-ac95-b7512f7d6273" providerId="ADAL" clId="{71ECAFA9-332B-4250-B37C-A59096372B23}" dt="2026-05-14T23:46:03.190" v="3670" actId="1038"/>
          <ac:cxnSpMkLst>
            <pc:docMk/>
            <pc:sldMk cId="3727039420" sldId="258"/>
            <ac:cxnSpMk id="15" creationId="{5C98569F-90FE-98E1-570A-4F5A96EB9599}"/>
          </ac:cxnSpMkLst>
        </pc:cxnChg>
      </pc:sldChg>
      <pc:sldChg chg="addSp delSp modSp mod">
        <pc:chgData name="BONNEAU, Laetitia" userId="3051e5e7-57ff-44a6-ac95-b7512f7d6273" providerId="ADAL" clId="{71ECAFA9-332B-4250-B37C-A59096372B23}" dt="2026-05-14T22:03:03.606" v="967"/>
        <pc:sldMkLst>
          <pc:docMk/>
          <pc:sldMk cId="182806431" sldId="259"/>
        </pc:sldMkLst>
        <pc:spChg chg="del">
          <ac:chgData name="BONNEAU, Laetitia" userId="3051e5e7-57ff-44a6-ac95-b7512f7d6273" providerId="ADAL" clId="{71ECAFA9-332B-4250-B37C-A59096372B23}" dt="2026-05-14T22:01:20.739" v="944" actId="478"/>
          <ac:spMkLst>
            <pc:docMk/>
            <pc:sldMk cId="182806431" sldId="259"/>
            <ac:spMk id="3" creationId="{851DEE97-2E3D-359E-D0E2-318AEDAF4854}"/>
          </ac:spMkLst>
        </pc:spChg>
        <pc:spChg chg="add mod">
          <ac:chgData name="BONNEAU, Laetitia" userId="3051e5e7-57ff-44a6-ac95-b7512f7d6273" providerId="ADAL" clId="{71ECAFA9-332B-4250-B37C-A59096372B23}" dt="2026-05-14T22:03:03.606" v="967"/>
          <ac:spMkLst>
            <pc:docMk/>
            <pc:sldMk cId="182806431" sldId="259"/>
            <ac:spMk id="5" creationId="{949AD64A-9390-9896-9A84-187335C03286}"/>
          </ac:spMkLst>
        </pc:spChg>
      </pc:sldChg>
      <pc:sldChg chg="addSp delSp modSp del mod ord">
        <pc:chgData name="BONNEAU, Laetitia" userId="3051e5e7-57ff-44a6-ac95-b7512f7d6273" providerId="ADAL" clId="{71ECAFA9-332B-4250-B37C-A59096372B23}" dt="2026-05-14T23:49:50.908" v="3758" actId="47"/>
        <pc:sldMkLst>
          <pc:docMk/>
          <pc:sldMk cId="3727039420" sldId="260"/>
        </pc:sldMkLst>
        <pc:spChg chg="mod">
          <ac:chgData name="BONNEAU, Laetitia" userId="3051e5e7-57ff-44a6-ac95-b7512f7d6273" providerId="ADAL" clId="{71ECAFA9-332B-4250-B37C-A59096372B23}" dt="2026-05-14T22:16:02.082" v="1071" actId="1076"/>
          <ac:spMkLst>
            <pc:docMk/>
            <pc:sldMk cId="3727039420" sldId="260"/>
            <ac:spMk id="4" creationId="{5676C2D2-A4E7-50D9-00C6-A18BB8BD98A3}"/>
          </ac:spMkLst>
        </pc:spChg>
        <pc:spChg chg="del">
          <ac:chgData name="BONNEAU, Laetitia" userId="3051e5e7-57ff-44a6-ac95-b7512f7d6273" providerId="ADAL" clId="{71ECAFA9-332B-4250-B37C-A59096372B23}" dt="2026-05-14T22:01:23.833" v="945" actId="478"/>
          <ac:spMkLst>
            <pc:docMk/>
            <pc:sldMk cId="3727039420" sldId="260"/>
            <ac:spMk id="5" creationId="{BF4945ED-D08C-3415-CC51-E9B94A70A2DE}"/>
          </ac:spMkLst>
        </pc:spChg>
        <pc:spChg chg="add mod">
          <ac:chgData name="BONNEAU, Laetitia" userId="3051e5e7-57ff-44a6-ac95-b7512f7d6273" providerId="ADAL" clId="{71ECAFA9-332B-4250-B37C-A59096372B23}" dt="2026-05-14T22:01:24.525" v="946"/>
          <ac:spMkLst>
            <pc:docMk/>
            <pc:sldMk cId="3727039420" sldId="260"/>
            <ac:spMk id="7" creationId="{3052C9A0-DFB8-3425-9648-BA74EA8EAE16}"/>
          </ac:spMkLst>
        </pc:spChg>
        <pc:spChg chg="mod">
          <ac:chgData name="BONNEAU, Laetitia" userId="3051e5e7-57ff-44a6-ac95-b7512f7d6273" providerId="ADAL" clId="{71ECAFA9-332B-4250-B37C-A59096372B23}" dt="2026-05-14T22:16:15.227" v="1073" actId="1076"/>
          <ac:spMkLst>
            <pc:docMk/>
            <pc:sldMk cId="3727039420" sldId="260"/>
            <ac:spMk id="101" creationId="{00000000-0000-0000-0000-000000000000}"/>
          </ac:spMkLst>
        </pc:spChg>
        <pc:graphicFrameChg chg="add del mod modGraphic">
          <ac:chgData name="BONNEAU, Laetitia" userId="3051e5e7-57ff-44a6-ac95-b7512f7d6273" providerId="ADAL" clId="{71ECAFA9-332B-4250-B37C-A59096372B23}" dt="2026-05-14T22:15:34.662" v="1064" actId="478"/>
          <ac:graphicFrameMkLst>
            <pc:docMk/>
            <pc:sldMk cId="3727039420" sldId="260"/>
            <ac:graphicFrameMk id="8" creationId="{7C5A57BD-2627-6B03-4A46-57BDF9AE6898}"/>
          </ac:graphicFrameMkLst>
        </pc:graphicFrameChg>
        <pc:graphicFrameChg chg="add del mod modGraphic">
          <ac:chgData name="BONNEAU, Laetitia" userId="3051e5e7-57ff-44a6-ac95-b7512f7d6273" providerId="ADAL" clId="{71ECAFA9-332B-4250-B37C-A59096372B23}" dt="2026-05-14T22:13:43.963" v="1062" actId="478"/>
          <ac:graphicFrameMkLst>
            <pc:docMk/>
            <pc:sldMk cId="3727039420" sldId="260"/>
            <ac:graphicFrameMk id="9" creationId="{F08E3942-C203-4227-DB6A-21827B773568}"/>
          </ac:graphicFrameMkLst>
        </pc:graphicFrameChg>
        <pc:picChg chg="add mod">
          <ac:chgData name="BONNEAU, Laetitia" userId="3051e5e7-57ff-44a6-ac95-b7512f7d6273" providerId="ADAL" clId="{71ECAFA9-332B-4250-B37C-A59096372B23}" dt="2026-05-14T22:16:19.775" v="1074" actId="1076"/>
          <ac:picMkLst>
            <pc:docMk/>
            <pc:sldMk cId="3727039420" sldId="260"/>
            <ac:picMk id="11" creationId="{E9CFBDED-9488-2283-A450-B2654035A5B6}"/>
          </ac:picMkLst>
        </pc:picChg>
      </pc:sldChg>
      <pc:sldChg chg="addSp delSp modSp mod">
        <pc:chgData name="BONNEAU, Laetitia" userId="3051e5e7-57ff-44a6-ac95-b7512f7d6273" providerId="ADAL" clId="{71ECAFA9-332B-4250-B37C-A59096372B23}" dt="2026-05-15T18:40:15.296" v="4248" actId="1076"/>
        <pc:sldMkLst>
          <pc:docMk/>
          <pc:sldMk cId="3727039420" sldId="261"/>
        </pc:sldMkLst>
        <pc:spChg chg="mod">
          <ac:chgData name="BONNEAU, Laetitia" userId="3051e5e7-57ff-44a6-ac95-b7512f7d6273" providerId="ADAL" clId="{71ECAFA9-332B-4250-B37C-A59096372B23}" dt="2026-05-15T18:38:55.400" v="4217" actId="20577"/>
          <ac:spMkLst>
            <pc:docMk/>
            <pc:sldMk cId="3727039420" sldId="261"/>
            <ac:spMk id="4" creationId="{5676C2D2-A4E7-50D9-00C6-A18BB8BD98A3}"/>
          </ac:spMkLst>
        </pc:spChg>
        <pc:spChg chg="del">
          <ac:chgData name="BONNEAU, Laetitia" userId="3051e5e7-57ff-44a6-ac95-b7512f7d6273" providerId="ADAL" clId="{71ECAFA9-332B-4250-B37C-A59096372B23}" dt="2026-05-14T22:01:28.431" v="947" actId="478"/>
          <ac:spMkLst>
            <pc:docMk/>
            <pc:sldMk cId="3727039420" sldId="261"/>
            <ac:spMk id="5" creationId="{BF4945ED-D08C-3415-CC51-E9B94A70A2DE}"/>
          </ac:spMkLst>
        </pc:spChg>
        <pc:spChg chg="add mod">
          <ac:chgData name="BONNEAU, Laetitia" userId="3051e5e7-57ff-44a6-ac95-b7512f7d6273" providerId="ADAL" clId="{71ECAFA9-332B-4250-B37C-A59096372B23}" dt="2026-05-14T22:01:29.612" v="948"/>
          <ac:spMkLst>
            <pc:docMk/>
            <pc:sldMk cId="3727039420" sldId="261"/>
            <ac:spMk id="7" creationId="{07B4FB64-27FC-A682-57F2-4FC2D2CF8F5A}"/>
          </ac:spMkLst>
        </pc:spChg>
        <pc:spChg chg="add mod">
          <ac:chgData name="BONNEAU, Laetitia" userId="3051e5e7-57ff-44a6-ac95-b7512f7d6273" providerId="ADAL" clId="{71ECAFA9-332B-4250-B37C-A59096372B23}" dt="2026-05-15T18:40:07.142" v="4247" actId="20577"/>
          <ac:spMkLst>
            <pc:docMk/>
            <pc:sldMk cId="3727039420" sldId="261"/>
            <ac:spMk id="8" creationId="{ABAFD11F-CE96-5B4D-1EC4-5F58D99D60D7}"/>
          </ac:spMkLst>
        </pc:spChg>
        <pc:spChg chg="add del mod">
          <ac:chgData name="BONNEAU, Laetitia" userId="3051e5e7-57ff-44a6-ac95-b7512f7d6273" providerId="ADAL" clId="{71ECAFA9-332B-4250-B37C-A59096372B23}" dt="2026-05-14T22:22:18.349" v="1169" actId="478"/>
          <ac:spMkLst>
            <pc:docMk/>
            <pc:sldMk cId="3727039420" sldId="261"/>
            <ac:spMk id="9" creationId="{8B26788F-680B-9ABF-CEFF-37782494BDB3}"/>
          </ac:spMkLst>
        </pc:spChg>
        <pc:spChg chg="mod">
          <ac:chgData name="BONNEAU, Laetitia" userId="3051e5e7-57ff-44a6-ac95-b7512f7d6273" providerId="ADAL" clId="{71ECAFA9-332B-4250-B37C-A59096372B23}" dt="2026-05-15T18:40:15.296" v="4248" actId="1076"/>
          <ac:spMkLst>
            <pc:docMk/>
            <pc:sldMk cId="3727039420" sldId="261"/>
            <ac:spMk id="101" creationId="{00000000-0000-0000-0000-000000000000}"/>
          </ac:spMkLst>
        </pc:spChg>
        <pc:picChg chg="add mod">
          <ac:chgData name="BONNEAU, Laetitia" userId="3051e5e7-57ff-44a6-ac95-b7512f7d6273" providerId="ADAL" clId="{71ECAFA9-332B-4250-B37C-A59096372B23}" dt="2026-05-14T22:22:25.326" v="1171" actId="1076"/>
          <ac:picMkLst>
            <pc:docMk/>
            <pc:sldMk cId="3727039420" sldId="261"/>
            <ac:picMk id="11" creationId="{7E44BEA1-3E4C-A448-4A56-0D600C01664A}"/>
          </ac:picMkLst>
        </pc:picChg>
      </pc:sldChg>
      <pc:sldChg chg="addSp delSp modSp mod">
        <pc:chgData name="BONNEAU, Laetitia" userId="3051e5e7-57ff-44a6-ac95-b7512f7d6273" providerId="ADAL" clId="{71ECAFA9-332B-4250-B37C-A59096372B23}" dt="2026-05-14T22:01:35.102" v="950"/>
        <pc:sldMkLst>
          <pc:docMk/>
          <pc:sldMk cId="920972383" sldId="262"/>
        </pc:sldMkLst>
        <pc:spChg chg="del">
          <ac:chgData name="BONNEAU, Laetitia" userId="3051e5e7-57ff-44a6-ac95-b7512f7d6273" providerId="ADAL" clId="{71ECAFA9-332B-4250-B37C-A59096372B23}" dt="2026-05-14T22:01:34.727" v="949" actId="478"/>
          <ac:spMkLst>
            <pc:docMk/>
            <pc:sldMk cId="920972383" sldId="262"/>
            <ac:spMk id="3" creationId="{DDF5C4EC-6CF0-2C31-1B71-F6AE5F023D54}"/>
          </ac:spMkLst>
        </pc:spChg>
        <pc:spChg chg="add mod">
          <ac:chgData name="BONNEAU, Laetitia" userId="3051e5e7-57ff-44a6-ac95-b7512f7d6273" providerId="ADAL" clId="{71ECAFA9-332B-4250-B37C-A59096372B23}" dt="2026-05-14T22:01:35.102" v="950"/>
          <ac:spMkLst>
            <pc:docMk/>
            <pc:sldMk cId="920972383" sldId="262"/>
            <ac:spMk id="5" creationId="{47A02A12-960C-367D-6A0C-4CF6A8D26477}"/>
          </ac:spMkLst>
        </pc:spChg>
      </pc:sldChg>
      <pc:sldChg chg="addSp delSp modSp del mod">
        <pc:chgData name="BONNEAU, Laetitia" userId="3051e5e7-57ff-44a6-ac95-b7512f7d6273" providerId="ADAL" clId="{71ECAFA9-332B-4250-B37C-A59096372B23}" dt="2026-05-15T18:52:08.479" v="4454" actId="47"/>
        <pc:sldMkLst>
          <pc:docMk/>
          <pc:sldMk cId="3727039420" sldId="263"/>
        </pc:sldMkLst>
        <pc:spChg chg="mod">
          <ac:chgData name="BONNEAU, Laetitia" userId="3051e5e7-57ff-44a6-ac95-b7512f7d6273" providerId="ADAL" clId="{71ECAFA9-332B-4250-B37C-A59096372B23}" dt="2026-05-15T18:42:48.349" v="4294" actId="20577"/>
          <ac:spMkLst>
            <pc:docMk/>
            <pc:sldMk cId="3727039420" sldId="263"/>
            <ac:spMk id="4" creationId="{5676C2D2-A4E7-50D9-00C6-A18BB8BD98A3}"/>
          </ac:spMkLst>
        </pc:spChg>
        <pc:spChg chg="del">
          <ac:chgData name="BONNEAU, Laetitia" userId="3051e5e7-57ff-44a6-ac95-b7512f7d6273" providerId="ADAL" clId="{71ECAFA9-332B-4250-B37C-A59096372B23}" dt="2026-05-14T22:01:38.994" v="951" actId="478"/>
          <ac:spMkLst>
            <pc:docMk/>
            <pc:sldMk cId="3727039420" sldId="263"/>
            <ac:spMk id="5" creationId="{BF4945ED-D08C-3415-CC51-E9B94A70A2DE}"/>
          </ac:spMkLst>
        </pc:spChg>
        <pc:spChg chg="add mod">
          <ac:chgData name="BONNEAU, Laetitia" userId="3051e5e7-57ff-44a6-ac95-b7512f7d6273" providerId="ADAL" clId="{71ECAFA9-332B-4250-B37C-A59096372B23}" dt="2026-05-14T22:01:39.498" v="952"/>
          <ac:spMkLst>
            <pc:docMk/>
            <pc:sldMk cId="3727039420" sldId="263"/>
            <ac:spMk id="7" creationId="{6405755A-E152-3858-6E33-D31F9129EA06}"/>
          </ac:spMkLst>
        </pc:spChg>
        <pc:spChg chg="mod">
          <ac:chgData name="BONNEAU, Laetitia" userId="3051e5e7-57ff-44a6-ac95-b7512f7d6273" providerId="ADAL" clId="{71ECAFA9-332B-4250-B37C-A59096372B23}" dt="2026-05-15T18:46:44.718" v="4406" actId="6549"/>
          <ac:spMkLst>
            <pc:docMk/>
            <pc:sldMk cId="3727039420" sldId="263"/>
            <ac:spMk id="101" creationId="{00000000-0000-0000-0000-000000000000}"/>
          </ac:spMkLst>
        </pc:spChg>
      </pc:sldChg>
      <pc:sldChg chg="addSp delSp modSp mod">
        <pc:chgData name="BONNEAU, Laetitia" userId="3051e5e7-57ff-44a6-ac95-b7512f7d6273" providerId="ADAL" clId="{71ECAFA9-332B-4250-B37C-A59096372B23}" dt="2026-05-15T18:58:37.882" v="4692" actId="20577"/>
        <pc:sldMkLst>
          <pc:docMk/>
          <pc:sldMk cId="3727039420" sldId="264"/>
        </pc:sldMkLst>
        <pc:spChg chg="mod">
          <ac:chgData name="BONNEAU, Laetitia" userId="3051e5e7-57ff-44a6-ac95-b7512f7d6273" providerId="ADAL" clId="{71ECAFA9-332B-4250-B37C-A59096372B23}" dt="2026-05-15T18:58:11.206" v="4684" actId="20577"/>
          <ac:spMkLst>
            <pc:docMk/>
            <pc:sldMk cId="3727039420" sldId="264"/>
            <ac:spMk id="4" creationId="{5676C2D2-A4E7-50D9-00C6-A18BB8BD98A3}"/>
          </ac:spMkLst>
        </pc:spChg>
        <pc:spChg chg="del">
          <ac:chgData name="BONNEAU, Laetitia" userId="3051e5e7-57ff-44a6-ac95-b7512f7d6273" providerId="ADAL" clId="{71ECAFA9-332B-4250-B37C-A59096372B23}" dt="2026-05-14T22:01:42.077" v="953" actId="478"/>
          <ac:spMkLst>
            <pc:docMk/>
            <pc:sldMk cId="3727039420" sldId="264"/>
            <ac:spMk id="5" creationId="{BF4945ED-D08C-3415-CC51-E9B94A70A2DE}"/>
          </ac:spMkLst>
        </pc:spChg>
        <pc:spChg chg="add mod">
          <ac:chgData name="BONNEAU, Laetitia" userId="3051e5e7-57ff-44a6-ac95-b7512f7d6273" providerId="ADAL" clId="{71ECAFA9-332B-4250-B37C-A59096372B23}" dt="2026-05-14T22:01:42.501" v="954"/>
          <ac:spMkLst>
            <pc:docMk/>
            <pc:sldMk cId="3727039420" sldId="264"/>
            <ac:spMk id="7" creationId="{E984C12A-1F9E-7EB9-F09C-95AAC558CEB3}"/>
          </ac:spMkLst>
        </pc:spChg>
        <pc:spChg chg="mod">
          <ac:chgData name="BONNEAU, Laetitia" userId="3051e5e7-57ff-44a6-ac95-b7512f7d6273" providerId="ADAL" clId="{71ECAFA9-332B-4250-B37C-A59096372B23}" dt="2026-05-15T18:58:37.882" v="4692" actId="20577"/>
          <ac:spMkLst>
            <pc:docMk/>
            <pc:sldMk cId="3727039420" sldId="264"/>
            <ac:spMk id="101" creationId="{00000000-0000-0000-0000-000000000000}"/>
          </ac:spMkLst>
        </pc:spChg>
      </pc:sldChg>
      <pc:sldChg chg="addSp delSp modSp mod">
        <pc:chgData name="BONNEAU, Laetitia" userId="3051e5e7-57ff-44a6-ac95-b7512f7d6273" providerId="ADAL" clId="{71ECAFA9-332B-4250-B37C-A59096372B23}" dt="2026-05-14T22:01:45.723" v="956"/>
        <pc:sldMkLst>
          <pc:docMk/>
          <pc:sldMk cId="361935726" sldId="265"/>
        </pc:sldMkLst>
        <pc:spChg chg="del">
          <ac:chgData name="BONNEAU, Laetitia" userId="3051e5e7-57ff-44a6-ac95-b7512f7d6273" providerId="ADAL" clId="{71ECAFA9-332B-4250-B37C-A59096372B23}" dt="2026-05-14T22:01:45.305" v="955" actId="478"/>
          <ac:spMkLst>
            <pc:docMk/>
            <pc:sldMk cId="361935726" sldId="265"/>
            <ac:spMk id="3" creationId="{A167D488-2CF2-040F-1281-89C3972F037F}"/>
          </ac:spMkLst>
        </pc:spChg>
        <pc:spChg chg="add mod">
          <ac:chgData name="BONNEAU, Laetitia" userId="3051e5e7-57ff-44a6-ac95-b7512f7d6273" providerId="ADAL" clId="{71ECAFA9-332B-4250-B37C-A59096372B23}" dt="2026-05-14T22:01:45.723" v="956"/>
          <ac:spMkLst>
            <pc:docMk/>
            <pc:sldMk cId="361935726" sldId="265"/>
            <ac:spMk id="5" creationId="{072CCDD1-B871-1497-1129-BDE4A4655B2D}"/>
          </ac:spMkLst>
        </pc:spChg>
      </pc:sldChg>
      <pc:sldChg chg="addSp delSp modSp mod">
        <pc:chgData name="BONNEAU, Laetitia" userId="3051e5e7-57ff-44a6-ac95-b7512f7d6273" providerId="ADAL" clId="{71ECAFA9-332B-4250-B37C-A59096372B23}" dt="2026-05-15T19:20:16.079" v="5600" actId="20577"/>
        <pc:sldMkLst>
          <pc:docMk/>
          <pc:sldMk cId="3727039420" sldId="266"/>
        </pc:sldMkLst>
        <pc:spChg chg="del">
          <ac:chgData name="BONNEAU, Laetitia" userId="3051e5e7-57ff-44a6-ac95-b7512f7d6273" providerId="ADAL" clId="{71ECAFA9-332B-4250-B37C-A59096372B23}" dt="2026-05-15T19:14:06.930" v="5303" actId="478"/>
          <ac:spMkLst>
            <pc:docMk/>
            <pc:sldMk cId="3727039420" sldId="266"/>
            <ac:spMk id="3" creationId="{5988A98E-C3BA-F2CD-D65F-ADE9EBEF51CD}"/>
          </ac:spMkLst>
        </pc:spChg>
        <pc:spChg chg="mod">
          <ac:chgData name="BONNEAU, Laetitia" userId="3051e5e7-57ff-44a6-ac95-b7512f7d6273" providerId="ADAL" clId="{71ECAFA9-332B-4250-B37C-A59096372B23}" dt="2026-05-15T19:14:19.420" v="5321" actId="14100"/>
          <ac:spMkLst>
            <pc:docMk/>
            <pc:sldMk cId="3727039420" sldId="266"/>
            <ac:spMk id="4" creationId="{5676C2D2-A4E7-50D9-00C6-A18BB8BD98A3}"/>
          </ac:spMkLst>
        </pc:spChg>
        <pc:spChg chg="del">
          <ac:chgData name="BONNEAU, Laetitia" userId="3051e5e7-57ff-44a6-ac95-b7512f7d6273" providerId="ADAL" clId="{71ECAFA9-332B-4250-B37C-A59096372B23}" dt="2026-05-14T22:01:48.705" v="957" actId="478"/>
          <ac:spMkLst>
            <pc:docMk/>
            <pc:sldMk cId="3727039420" sldId="266"/>
            <ac:spMk id="5" creationId="{BF4945ED-D08C-3415-CC51-E9B94A70A2DE}"/>
          </ac:spMkLst>
        </pc:spChg>
        <pc:spChg chg="add del mod">
          <ac:chgData name="BONNEAU, Laetitia" userId="3051e5e7-57ff-44a6-ac95-b7512f7d6273" providerId="ADAL" clId="{71ECAFA9-332B-4250-B37C-A59096372B23}" dt="2026-05-15T19:14:06.930" v="5303" actId="478"/>
          <ac:spMkLst>
            <pc:docMk/>
            <pc:sldMk cId="3727039420" sldId="266"/>
            <ac:spMk id="7" creationId="{7B73A9F9-2A5C-D315-B449-090384D14B00}"/>
          </ac:spMkLst>
        </pc:spChg>
        <pc:spChg chg="mod">
          <ac:chgData name="BONNEAU, Laetitia" userId="3051e5e7-57ff-44a6-ac95-b7512f7d6273" providerId="ADAL" clId="{71ECAFA9-332B-4250-B37C-A59096372B23}" dt="2026-05-15T19:20:16.079" v="5600" actId="20577"/>
          <ac:spMkLst>
            <pc:docMk/>
            <pc:sldMk cId="3727039420" sldId="266"/>
            <ac:spMk id="101" creationId="{00000000-0000-0000-0000-000000000000}"/>
          </ac:spMkLst>
        </pc:spChg>
      </pc:sldChg>
      <pc:sldChg chg="addSp delSp modSp mod">
        <pc:chgData name="BONNEAU, Laetitia" userId="3051e5e7-57ff-44a6-ac95-b7512f7d6273" providerId="ADAL" clId="{71ECAFA9-332B-4250-B37C-A59096372B23}" dt="2026-05-15T19:22:06.152" v="5623" actId="404"/>
        <pc:sldMkLst>
          <pc:docMk/>
          <pc:sldMk cId="3727039420" sldId="267"/>
        </pc:sldMkLst>
        <pc:spChg chg="mod">
          <ac:chgData name="BONNEAU, Laetitia" userId="3051e5e7-57ff-44a6-ac95-b7512f7d6273" providerId="ADAL" clId="{71ECAFA9-332B-4250-B37C-A59096372B23}" dt="2026-05-14T23:56:10.552" v="3885" actId="1076"/>
          <ac:spMkLst>
            <pc:docMk/>
            <pc:sldMk cId="3727039420" sldId="267"/>
            <ac:spMk id="4" creationId="{5676C2D2-A4E7-50D9-00C6-A18BB8BD98A3}"/>
          </ac:spMkLst>
        </pc:spChg>
        <pc:spChg chg="del">
          <ac:chgData name="BONNEAU, Laetitia" userId="3051e5e7-57ff-44a6-ac95-b7512f7d6273" providerId="ADAL" clId="{71ECAFA9-332B-4250-B37C-A59096372B23}" dt="2026-05-14T22:01:53.822" v="959" actId="478"/>
          <ac:spMkLst>
            <pc:docMk/>
            <pc:sldMk cId="3727039420" sldId="267"/>
            <ac:spMk id="5" creationId="{BF4945ED-D08C-3415-CC51-E9B94A70A2DE}"/>
          </ac:spMkLst>
        </pc:spChg>
        <pc:spChg chg="add mod">
          <ac:chgData name="BONNEAU, Laetitia" userId="3051e5e7-57ff-44a6-ac95-b7512f7d6273" providerId="ADAL" clId="{71ECAFA9-332B-4250-B37C-A59096372B23}" dt="2026-05-14T22:01:54.689" v="960"/>
          <ac:spMkLst>
            <pc:docMk/>
            <pc:sldMk cId="3727039420" sldId="267"/>
            <ac:spMk id="7" creationId="{F485290A-3F03-3862-4BFC-C9E4A89B2252}"/>
          </ac:spMkLst>
        </pc:spChg>
        <pc:spChg chg="mod">
          <ac:chgData name="BONNEAU, Laetitia" userId="3051e5e7-57ff-44a6-ac95-b7512f7d6273" providerId="ADAL" clId="{71ECAFA9-332B-4250-B37C-A59096372B23}" dt="2026-05-15T19:22:06.152" v="5623" actId="404"/>
          <ac:spMkLst>
            <pc:docMk/>
            <pc:sldMk cId="3727039420" sldId="267"/>
            <ac:spMk id="101" creationId="{00000000-0000-0000-0000-000000000000}"/>
          </ac:spMkLst>
        </pc:spChg>
      </pc:sldChg>
      <pc:sldChg chg="addSp delSp modSp mod">
        <pc:chgData name="BONNEAU, Laetitia" userId="3051e5e7-57ff-44a6-ac95-b7512f7d6273" providerId="ADAL" clId="{71ECAFA9-332B-4250-B37C-A59096372B23}" dt="2026-05-14T23:56:36.463" v="3905" actId="1036"/>
        <pc:sldMkLst>
          <pc:docMk/>
          <pc:sldMk cId="3727039420" sldId="268"/>
        </pc:sldMkLst>
        <pc:spChg chg="mod">
          <ac:chgData name="BONNEAU, Laetitia" userId="3051e5e7-57ff-44a6-ac95-b7512f7d6273" providerId="ADAL" clId="{71ECAFA9-332B-4250-B37C-A59096372B23}" dt="2026-05-14T23:56:36.463" v="3905" actId="1036"/>
          <ac:spMkLst>
            <pc:docMk/>
            <pc:sldMk cId="3727039420" sldId="268"/>
            <ac:spMk id="4" creationId="{5676C2D2-A4E7-50D9-00C6-A18BB8BD98A3}"/>
          </ac:spMkLst>
        </pc:spChg>
        <pc:spChg chg="del">
          <ac:chgData name="BONNEAU, Laetitia" userId="3051e5e7-57ff-44a6-ac95-b7512f7d6273" providerId="ADAL" clId="{71ECAFA9-332B-4250-B37C-A59096372B23}" dt="2026-05-14T22:02:05.817" v="961" actId="478"/>
          <ac:spMkLst>
            <pc:docMk/>
            <pc:sldMk cId="3727039420" sldId="268"/>
            <ac:spMk id="5" creationId="{BF4945ED-D08C-3415-CC51-E9B94A70A2DE}"/>
          </ac:spMkLst>
        </pc:spChg>
        <pc:spChg chg="add mod">
          <ac:chgData name="BONNEAU, Laetitia" userId="3051e5e7-57ff-44a6-ac95-b7512f7d6273" providerId="ADAL" clId="{71ECAFA9-332B-4250-B37C-A59096372B23}" dt="2026-05-14T22:02:06.348" v="962"/>
          <ac:spMkLst>
            <pc:docMk/>
            <pc:sldMk cId="3727039420" sldId="268"/>
            <ac:spMk id="7" creationId="{ABF81D63-A3B9-211A-C340-5C4A9B6077C5}"/>
          </ac:spMkLst>
        </pc:spChg>
        <pc:spChg chg="add mod">
          <ac:chgData name="BONNEAU, Laetitia" userId="3051e5e7-57ff-44a6-ac95-b7512f7d6273" providerId="ADAL" clId="{71ECAFA9-332B-4250-B37C-A59096372B23}" dt="2026-05-14T23:38:39.046" v="3529" actId="1076"/>
          <ac:spMkLst>
            <pc:docMk/>
            <pc:sldMk cId="3727039420" sldId="268"/>
            <ac:spMk id="12" creationId="{5671BD92-C3B7-10D7-B4A9-A4D81A8744AA}"/>
          </ac:spMkLst>
        </pc:spChg>
        <pc:spChg chg="del mod">
          <ac:chgData name="BONNEAU, Laetitia" userId="3051e5e7-57ff-44a6-ac95-b7512f7d6273" providerId="ADAL" clId="{71ECAFA9-332B-4250-B37C-A59096372B23}" dt="2026-05-14T23:14:27.663" v="2780" actId="478"/>
          <ac:spMkLst>
            <pc:docMk/>
            <pc:sldMk cId="3727039420" sldId="268"/>
            <ac:spMk id="101" creationId="{00000000-0000-0000-0000-000000000000}"/>
          </ac:spMkLst>
        </pc:spChg>
        <pc:picChg chg="add mod">
          <ac:chgData name="BONNEAU, Laetitia" userId="3051e5e7-57ff-44a6-ac95-b7512f7d6273" providerId="ADAL" clId="{71ECAFA9-332B-4250-B37C-A59096372B23}" dt="2026-05-14T23:56:30.630" v="3898" actId="1036"/>
          <ac:picMkLst>
            <pc:docMk/>
            <pc:sldMk cId="3727039420" sldId="268"/>
            <ac:picMk id="9" creationId="{56436752-6D07-FAC7-B677-B293FC788697}"/>
          </ac:picMkLst>
        </pc:picChg>
        <pc:picChg chg="add del mod">
          <ac:chgData name="BONNEAU, Laetitia" userId="3051e5e7-57ff-44a6-ac95-b7512f7d6273" providerId="ADAL" clId="{71ECAFA9-332B-4250-B37C-A59096372B23}" dt="2026-05-14T23:14:24.883" v="2779" actId="478"/>
          <ac:picMkLst>
            <pc:docMk/>
            <pc:sldMk cId="3727039420" sldId="268"/>
            <ac:picMk id="11" creationId="{CEADE424-20CD-5DF5-1B0F-6A7D6847E55E}"/>
          </ac:picMkLst>
        </pc:picChg>
        <pc:picChg chg="add mod">
          <ac:chgData name="BONNEAU, Laetitia" userId="3051e5e7-57ff-44a6-ac95-b7512f7d6273" providerId="ADAL" clId="{71ECAFA9-332B-4250-B37C-A59096372B23}" dt="2026-05-14T23:38:32.998" v="3528" actId="14100"/>
          <ac:picMkLst>
            <pc:docMk/>
            <pc:sldMk cId="3727039420" sldId="268"/>
            <ac:picMk id="13" creationId="{81084E58-FF66-729C-D677-38ECAE32373E}"/>
          </ac:picMkLst>
        </pc:picChg>
      </pc:sldChg>
      <pc:sldChg chg="addSp delSp modSp mod">
        <pc:chgData name="BONNEAU, Laetitia" userId="3051e5e7-57ff-44a6-ac95-b7512f7d6273" providerId="ADAL" clId="{71ECAFA9-332B-4250-B37C-A59096372B23}" dt="2026-05-14T22:02:10.432" v="964"/>
        <pc:sldMkLst>
          <pc:docMk/>
          <pc:sldMk cId="588243981" sldId="269"/>
        </pc:sldMkLst>
        <pc:spChg chg="del">
          <ac:chgData name="BONNEAU, Laetitia" userId="3051e5e7-57ff-44a6-ac95-b7512f7d6273" providerId="ADAL" clId="{71ECAFA9-332B-4250-B37C-A59096372B23}" dt="2026-05-14T22:02:09.690" v="963" actId="478"/>
          <ac:spMkLst>
            <pc:docMk/>
            <pc:sldMk cId="588243981" sldId="269"/>
            <ac:spMk id="3" creationId="{149D7189-EEB2-23B9-8976-74EA02EC892E}"/>
          </ac:spMkLst>
        </pc:spChg>
        <pc:spChg chg="add mod">
          <ac:chgData name="BONNEAU, Laetitia" userId="3051e5e7-57ff-44a6-ac95-b7512f7d6273" providerId="ADAL" clId="{71ECAFA9-332B-4250-B37C-A59096372B23}" dt="2026-05-14T22:02:10.432" v="964"/>
          <ac:spMkLst>
            <pc:docMk/>
            <pc:sldMk cId="588243981" sldId="269"/>
            <ac:spMk id="5" creationId="{DC111D65-4F49-4704-A355-1B5144C35986}"/>
          </ac:spMkLst>
        </pc:spChg>
      </pc:sldChg>
      <pc:sldChg chg="addSp delSp modSp mod">
        <pc:chgData name="BONNEAU, Laetitia" userId="3051e5e7-57ff-44a6-ac95-b7512f7d6273" providerId="ADAL" clId="{71ECAFA9-332B-4250-B37C-A59096372B23}" dt="2026-05-15T19:27:01.255" v="5855" actId="20577"/>
        <pc:sldMkLst>
          <pc:docMk/>
          <pc:sldMk cId="2207555616" sldId="270"/>
        </pc:sldMkLst>
        <pc:spChg chg="del">
          <ac:chgData name="BONNEAU, Laetitia" userId="3051e5e7-57ff-44a6-ac95-b7512f7d6273" providerId="ADAL" clId="{71ECAFA9-332B-4250-B37C-A59096372B23}" dt="2026-05-14T22:02:13.413" v="965" actId="478"/>
          <ac:spMkLst>
            <pc:docMk/>
            <pc:sldMk cId="2207555616" sldId="270"/>
            <ac:spMk id="2" creationId="{B90B8DAE-55E3-F521-AC64-1903EC5239AC}"/>
          </ac:spMkLst>
        </pc:spChg>
        <pc:spChg chg="add mod">
          <ac:chgData name="BONNEAU, Laetitia" userId="3051e5e7-57ff-44a6-ac95-b7512f7d6273" providerId="ADAL" clId="{71ECAFA9-332B-4250-B37C-A59096372B23}" dt="2026-05-14T22:02:13.876" v="966"/>
          <ac:spMkLst>
            <pc:docMk/>
            <pc:sldMk cId="2207555616" sldId="270"/>
            <ac:spMk id="4" creationId="{C83990D8-59ED-363D-0F10-B9E2CA569F45}"/>
          </ac:spMkLst>
        </pc:spChg>
        <pc:spChg chg="mod">
          <ac:chgData name="BONNEAU, Laetitia" userId="3051e5e7-57ff-44a6-ac95-b7512f7d6273" providerId="ADAL" clId="{71ECAFA9-332B-4250-B37C-A59096372B23}" dt="2026-05-15T19:22:46.406" v="5636" actId="1076"/>
          <ac:spMkLst>
            <pc:docMk/>
            <pc:sldMk cId="2207555616" sldId="270"/>
            <ac:spMk id="101" creationId="{00000000-0000-0000-0000-000000000000}"/>
          </ac:spMkLst>
        </pc:spChg>
        <pc:spChg chg="mod">
          <ac:chgData name="BONNEAU, Laetitia" userId="3051e5e7-57ff-44a6-ac95-b7512f7d6273" providerId="ADAL" clId="{71ECAFA9-332B-4250-B37C-A59096372B23}" dt="2026-05-15T19:27:01.255" v="5855" actId="20577"/>
          <ac:spMkLst>
            <pc:docMk/>
            <pc:sldMk cId="2207555616" sldId="270"/>
            <ac:spMk id="102" creationId="{00000000-0000-0000-0000-000000000000}"/>
          </ac:spMkLst>
        </pc:spChg>
        <pc:spChg chg="mod">
          <ac:chgData name="BONNEAU, Laetitia" userId="3051e5e7-57ff-44a6-ac95-b7512f7d6273" providerId="ADAL" clId="{71ECAFA9-332B-4250-B37C-A59096372B23}" dt="2026-05-15T19:22:34.841" v="5635" actId="1035"/>
          <ac:spMkLst>
            <pc:docMk/>
            <pc:sldMk cId="2207555616" sldId="270"/>
            <ac:spMk id="103" creationId="{00000000-0000-0000-0000-000000000000}"/>
          </ac:spMkLst>
        </pc:spChg>
        <pc:spChg chg="mod">
          <ac:chgData name="BONNEAU, Laetitia" userId="3051e5e7-57ff-44a6-ac95-b7512f7d6273" providerId="ADAL" clId="{71ECAFA9-332B-4250-B37C-A59096372B23}" dt="2026-05-15T19:22:34.841" v="5635" actId="1035"/>
          <ac:spMkLst>
            <pc:docMk/>
            <pc:sldMk cId="2207555616" sldId="270"/>
            <ac:spMk id="104" creationId="{00000000-0000-0000-0000-000000000000}"/>
          </ac:spMkLst>
        </pc:spChg>
      </pc:sldChg>
      <pc:sldChg chg="addSp delSp modSp add del mod">
        <pc:chgData name="BONNEAU, Laetitia" userId="3051e5e7-57ff-44a6-ac95-b7512f7d6273" providerId="ADAL" clId="{71ECAFA9-332B-4250-B37C-A59096372B23}" dt="2026-05-14T22:39:25.296" v="1608" actId="47"/>
        <pc:sldMkLst>
          <pc:docMk/>
          <pc:sldMk cId="2419279976" sldId="271"/>
        </pc:sldMkLst>
        <pc:spChg chg="del">
          <ac:chgData name="BONNEAU, Laetitia" userId="3051e5e7-57ff-44a6-ac95-b7512f7d6273" providerId="ADAL" clId="{71ECAFA9-332B-4250-B37C-A59096372B23}" dt="2026-05-14T21:36:08.787" v="120" actId="478"/>
          <ac:spMkLst>
            <pc:docMk/>
            <pc:sldMk cId="2419279976" sldId="271"/>
            <ac:spMk id="4" creationId="{5FBB660A-5064-F22A-003A-D7DF6A991B57}"/>
          </ac:spMkLst>
        </pc:spChg>
        <pc:spChg chg="del">
          <ac:chgData name="BONNEAU, Laetitia" userId="3051e5e7-57ff-44a6-ac95-b7512f7d6273" providerId="ADAL" clId="{71ECAFA9-332B-4250-B37C-A59096372B23}" dt="2026-05-14T22:01:04.798" v="940" actId="478"/>
          <ac:spMkLst>
            <pc:docMk/>
            <pc:sldMk cId="2419279976" sldId="271"/>
            <ac:spMk id="5" creationId="{1CE2872C-6CF3-C771-41DC-D3C2F337A8C1}"/>
          </ac:spMkLst>
        </pc:spChg>
        <pc:spChg chg="del">
          <ac:chgData name="BONNEAU, Laetitia" userId="3051e5e7-57ff-44a6-ac95-b7512f7d6273" providerId="ADAL" clId="{71ECAFA9-332B-4250-B37C-A59096372B23}" dt="2026-05-14T21:36:13.931" v="122" actId="478"/>
          <ac:spMkLst>
            <pc:docMk/>
            <pc:sldMk cId="2419279976" sldId="271"/>
            <ac:spMk id="7" creationId="{E00E73AD-C70C-1DF5-504E-2BD6E4E8A05E}"/>
          </ac:spMkLst>
        </pc:spChg>
        <pc:spChg chg="add del mod">
          <ac:chgData name="BONNEAU, Laetitia" userId="3051e5e7-57ff-44a6-ac95-b7512f7d6273" providerId="ADAL" clId="{71ECAFA9-332B-4250-B37C-A59096372B23}" dt="2026-05-14T21:36:10.864" v="121" actId="478"/>
          <ac:spMkLst>
            <pc:docMk/>
            <pc:sldMk cId="2419279976" sldId="271"/>
            <ac:spMk id="9" creationId="{1427FC03-B641-E4AB-ED50-CCBB3D74FF7A}"/>
          </ac:spMkLst>
        </pc:spChg>
        <pc:spChg chg="add mod">
          <ac:chgData name="BONNEAU, Laetitia" userId="3051e5e7-57ff-44a6-ac95-b7512f7d6273" providerId="ADAL" clId="{71ECAFA9-332B-4250-B37C-A59096372B23}" dt="2026-05-14T22:01:05.455" v="941"/>
          <ac:spMkLst>
            <pc:docMk/>
            <pc:sldMk cId="2419279976" sldId="271"/>
            <ac:spMk id="10" creationId="{A808C68E-6B9C-6317-EBCE-53AB441EF2FF}"/>
          </ac:spMkLst>
        </pc:spChg>
        <pc:spChg chg="mod">
          <ac:chgData name="BONNEAU, Laetitia" userId="3051e5e7-57ff-44a6-ac95-b7512f7d6273" providerId="ADAL" clId="{71ECAFA9-332B-4250-B37C-A59096372B23}" dt="2026-05-14T21:39:12.576" v="165" actId="403"/>
          <ac:spMkLst>
            <pc:docMk/>
            <pc:sldMk cId="2419279976" sldId="271"/>
            <ac:spMk id="101" creationId="{5087949A-7EE2-F808-C230-2B79130C3C48}"/>
          </ac:spMkLst>
        </pc:spChg>
      </pc:sldChg>
      <pc:sldChg chg="addSp delSp modSp add del mod">
        <pc:chgData name="BONNEAU, Laetitia" userId="3051e5e7-57ff-44a6-ac95-b7512f7d6273" providerId="ADAL" clId="{71ECAFA9-332B-4250-B37C-A59096372B23}" dt="2026-05-14T23:47:19.056" v="3688" actId="47"/>
        <pc:sldMkLst>
          <pc:docMk/>
          <pc:sldMk cId="3558568342" sldId="272"/>
        </pc:sldMkLst>
        <pc:spChg chg="add mod">
          <ac:chgData name="BONNEAU, Laetitia" userId="3051e5e7-57ff-44a6-ac95-b7512f7d6273" providerId="ADAL" clId="{71ECAFA9-332B-4250-B37C-A59096372B23}" dt="2026-05-14T22:01:16.180" v="943"/>
          <ac:spMkLst>
            <pc:docMk/>
            <pc:sldMk cId="3558568342" sldId="272"/>
            <ac:spMk id="4" creationId="{BA9C0631-2DB2-9D4D-73F2-566123D55C8F}"/>
          </ac:spMkLst>
        </pc:spChg>
        <pc:spChg chg="del">
          <ac:chgData name="BONNEAU, Laetitia" userId="3051e5e7-57ff-44a6-ac95-b7512f7d6273" providerId="ADAL" clId="{71ECAFA9-332B-4250-B37C-A59096372B23}" dt="2026-05-14T22:01:15.511" v="942" actId="478"/>
          <ac:spMkLst>
            <pc:docMk/>
            <pc:sldMk cId="3558568342" sldId="272"/>
            <ac:spMk id="5" creationId="{CEE5175E-89F0-BC79-CFA7-457DE8E6FF35}"/>
          </ac:spMkLst>
        </pc:spChg>
        <pc:spChg chg="add mod">
          <ac:chgData name="BONNEAU, Laetitia" userId="3051e5e7-57ff-44a6-ac95-b7512f7d6273" providerId="ADAL" clId="{71ECAFA9-332B-4250-B37C-A59096372B23}" dt="2026-05-14T22:39:23.562" v="1607" actId="1076"/>
          <ac:spMkLst>
            <pc:docMk/>
            <pc:sldMk cId="3558568342" sldId="272"/>
            <ac:spMk id="7" creationId="{CFC4B294-6AB9-20D9-146D-59BE0AB9DC04}"/>
          </ac:spMkLst>
        </pc:spChg>
        <pc:spChg chg="mod">
          <ac:chgData name="BONNEAU, Laetitia" userId="3051e5e7-57ff-44a6-ac95-b7512f7d6273" providerId="ADAL" clId="{71ECAFA9-332B-4250-B37C-A59096372B23}" dt="2026-05-14T23:31:10.676" v="3409" actId="20577"/>
          <ac:spMkLst>
            <pc:docMk/>
            <pc:sldMk cId="3558568342" sldId="272"/>
            <ac:spMk id="101" creationId="{20C51AFA-DA4C-5833-25DF-F8CBD85790D8}"/>
          </ac:spMkLst>
        </pc:spChg>
      </pc:sldChg>
      <pc:sldChg chg="addSp modSp add mod ord">
        <pc:chgData name="BONNEAU, Laetitia" userId="3051e5e7-57ff-44a6-ac95-b7512f7d6273" providerId="ADAL" clId="{71ECAFA9-332B-4250-B37C-A59096372B23}" dt="2026-05-15T18:38:32.928" v="4216" actId="20577"/>
        <pc:sldMkLst>
          <pc:docMk/>
          <pc:sldMk cId="555180982" sldId="273"/>
        </pc:sldMkLst>
        <pc:spChg chg="mod">
          <ac:chgData name="BONNEAU, Laetitia" userId="3051e5e7-57ff-44a6-ac95-b7512f7d6273" providerId="ADAL" clId="{71ECAFA9-332B-4250-B37C-A59096372B23}" dt="2026-05-14T23:49:33.443" v="3742" actId="1036"/>
          <ac:spMkLst>
            <pc:docMk/>
            <pc:sldMk cId="555180982" sldId="273"/>
            <ac:spMk id="4" creationId="{8AFDBDF3-A5B2-B235-9A88-3CDBC58E118C}"/>
          </ac:spMkLst>
        </pc:spChg>
        <pc:spChg chg="add mod">
          <ac:chgData name="BONNEAU, Laetitia" userId="3051e5e7-57ff-44a6-ac95-b7512f7d6273" providerId="ADAL" clId="{71ECAFA9-332B-4250-B37C-A59096372B23}" dt="2026-05-14T23:49:20.716" v="3734" actId="404"/>
          <ac:spMkLst>
            <pc:docMk/>
            <pc:sldMk cId="555180982" sldId="273"/>
            <ac:spMk id="5" creationId="{39A1B13E-E81D-C90B-5C7A-D8F119806234}"/>
          </ac:spMkLst>
        </pc:spChg>
        <pc:spChg chg="add mod">
          <ac:chgData name="BONNEAU, Laetitia" userId="3051e5e7-57ff-44a6-ac95-b7512f7d6273" providerId="ADAL" clId="{71ECAFA9-332B-4250-B37C-A59096372B23}" dt="2026-05-14T23:49:45.194" v="3757" actId="14100"/>
          <ac:spMkLst>
            <pc:docMk/>
            <pc:sldMk cId="555180982" sldId="273"/>
            <ac:spMk id="8" creationId="{92DBE2DB-2531-EE6D-4DBA-296D918420F8}"/>
          </ac:spMkLst>
        </pc:spChg>
        <pc:spChg chg="mod">
          <ac:chgData name="BONNEAU, Laetitia" userId="3051e5e7-57ff-44a6-ac95-b7512f7d6273" providerId="ADAL" clId="{71ECAFA9-332B-4250-B37C-A59096372B23}" dt="2026-05-15T18:38:32.928" v="4216" actId="20577"/>
          <ac:spMkLst>
            <pc:docMk/>
            <pc:sldMk cId="555180982" sldId="273"/>
            <ac:spMk id="101" creationId="{F0AFF04F-ECF0-7117-D18F-51B771CF6924}"/>
          </ac:spMkLst>
        </pc:spChg>
        <pc:picChg chg="add mod">
          <ac:chgData name="BONNEAU, Laetitia" userId="3051e5e7-57ff-44a6-ac95-b7512f7d6273" providerId="ADAL" clId="{71ECAFA9-332B-4250-B37C-A59096372B23}" dt="2026-05-14T23:48:59.262" v="3719" actId="14100"/>
          <ac:picMkLst>
            <pc:docMk/>
            <pc:sldMk cId="555180982" sldId="273"/>
            <ac:picMk id="9" creationId="{D148CE3C-8B24-98EF-A2B3-1ED43BD908DE}"/>
          </ac:picMkLst>
        </pc:picChg>
      </pc:sldChg>
      <pc:sldChg chg="addSp delSp modSp add del mod">
        <pc:chgData name="BONNEAU, Laetitia" userId="3051e5e7-57ff-44a6-ac95-b7512f7d6273" providerId="ADAL" clId="{71ECAFA9-332B-4250-B37C-A59096372B23}" dt="2026-05-14T23:38:46.447" v="3538" actId="47"/>
        <pc:sldMkLst>
          <pc:docMk/>
          <pc:sldMk cId="816076596" sldId="274"/>
        </pc:sldMkLst>
        <pc:spChg chg="del">
          <ac:chgData name="BONNEAU, Laetitia" userId="3051e5e7-57ff-44a6-ac95-b7512f7d6273" providerId="ADAL" clId="{71ECAFA9-332B-4250-B37C-A59096372B23}" dt="2026-05-14T23:14:09.862" v="2774" actId="478"/>
          <ac:spMkLst>
            <pc:docMk/>
            <pc:sldMk cId="816076596" sldId="274"/>
            <ac:spMk id="4" creationId="{A57CB446-75DA-08AC-B320-ABE8821BBEE9}"/>
          </ac:spMkLst>
        </pc:spChg>
        <pc:spChg chg="add del mod">
          <ac:chgData name="BONNEAU, Laetitia" userId="3051e5e7-57ff-44a6-ac95-b7512f7d6273" providerId="ADAL" clId="{71ECAFA9-332B-4250-B37C-A59096372B23}" dt="2026-05-14T23:14:12.032" v="2775" actId="478"/>
          <ac:spMkLst>
            <pc:docMk/>
            <pc:sldMk cId="816076596" sldId="274"/>
            <ac:spMk id="8" creationId="{99BAE776-1930-0F43-9769-9A851D964ED2}"/>
          </ac:spMkLst>
        </pc:spChg>
        <pc:spChg chg="mod">
          <ac:chgData name="BONNEAU, Laetitia" userId="3051e5e7-57ff-44a6-ac95-b7512f7d6273" providerId="ADAL" clId="{71ECAFA9-332B-4250-B37C-A59096372B23}" dt="2026-05-14T23:14:16.995" v="2776" actId="1076"/>
          <ac:spMkLst>
            <pc:docMk/>
            <pc:sldMk cId="816076596" sldId="274"/>
            <ac:spMk id="101" creationId="{EED88B1E-D977-7C9A-6D30-55D9432EF944}"/>
          </ac:spMkLst>
        </pc:spChg>
        <pc:picChg chg="del">
          <ac:chgData name="BONNEAU, Laetitia" userId="3051e5e7-57ff-44a6-ac95-b7512f7d6273" providerId="ADAL" clId="{71ECAFA9-332B-4250-B37C-A59096372B23}" dt="2026-05-14T23:14:09.862" v="2774" actId="478"/>
          <ac:picMkLst>
            <pc:docMk/>
            <pc:sldMk cId="816076596" sldId="274"/>
            <ac:picMk id="9" creationId="{9F5ADEE9-6C37-5686-0DE2-84A789AA1A7E}"/>
          </ac:picMkLst>
        </pc:picChg>
        <pc:picChg chg="mod">
          <ac:chgData name="BONNEAU, Laetitia" userId="3051e5e7-57ff-44a6-ac95-b7512f7d6273" providerId="ADAL" clId="{71ECAFA9-332B-4250-B37C-A59096372B23}" dt="2026-05-14T23:14:22.383" v="2778" actId="14100"/>
          <ac:picMkLst>
            <pc:docMk/>
            <pc:sldMk cId="816076596" sldId="274"/>
            <ac:picMk id="11" creationId="{ED9164AD-9D99-1DB0-CE14-226B79DF4AF1}"/>
          </ac:picMkLst>
        </pc:picChg>
      </pc:sldChg>
      <pc:sldChg chg="modSp add mod">
        <pc:chgData name="BONNEAU, Laetitia" userId="3051e5e7-57ff-44a6-ac95-b7512f7d6273" providerId="ADAL" clId="{71ECAFA9-332B-4250-B37C-A59096372B23}" dt="2026-05-14T23:25:25.616" v="3213" actId="20577"/>
        <pc:sldMkLst>
          <pc:docMk/>
          <pc:sldMk cId="1134220156" sldId="275"/>
        </pc:sldMkLst>
        <pc:spChg chg="mod">
          <ac:chgData name="BONNEAU, Laetitia" userId="3051e5e7-57ff-44a6-ac95-b7512f7d6273" providerId="ADAL" clId="{71ECAFA9-332B-4250-B37C-A59096372B23}" dt="2026-05-14T23:25:25.616" v="3213" actId="20577"/>
          <ac:spMkLst>
            <pc:docMk/>
            <pc:sldMk cId="1134220156" sldId="275"/>
            <ac:spMk id="2" creationId="{B6B39FDA-F3AD-93D6-1E64-DFD3476097DA}"/>
          </ac:spMkLst>
        </pc:spChg>
      </pc:sldChg>
      <pc:sldChg chg="addSp delSp modSp add mod ord">
        <pc:chgData name="BONNEAU, Laetitia" userId="3051e5e7-57ff-44a6-ac95-b7512f7d6273" providerId="ADAL" clId="{71ECAFA9-332B-4250-B37C-A59096372B23}" dt="2026-05-14T23:28:40.926" v="3307" actId="20577"/>
        <pc:sldMkLst>
          <pc:docMk/>
          <pc:sldMk cId="2390663078" sldId="276"/>
        </pc:sldMkLst>
        <pc:spChg chg="del mod">
          <ac:chgData name="BONNEAU, Laetitia" userId="3051e5e7-57ff-44a6-ac95-b7512f7d6273" providerId="ADAL" clId="{71ECAFA9-332B-4250-B37C-A59096372B23}" dt="2026-05-14T23:26:48.823" v="3246" actId="478"/>
          <ac:spMkLst>
            <pc:docMk/>
            <pc:sldMk cId="2390663078" sldId="276"/>
            <ac:spMk id="2" creationId="{F779F80A-0604-0869-B5D6-3D770E862A6D}"/>
          </ac:spMkLst>
        </pc:spChg>
        <pc:spChg chg="add del mod">
          <ac:chgData name="BONNEAU, Laetitia" userId="3051e5e7-57ff-44a6-ac95-b7512f7d6273" providerId="ADAL" clId="{71ECAFA9-332B-4250-B37C-A59096372B23}" dt="2026-05-14T23:26:51.972" v="3247" actId="478"/>
          <ac:spMkLst>
            <pc:docMk/>
            <pc:sldMk cId="2390663078" sldId="276"/>
            <ac:spMk id="5" creationId="{8D835290-AD6B-704F-D5CE-C1AAF4428C41}"/>
          </ac:spMkLst>
        </pc:spChg>
        <pc:spChg chg="mod">
          <ac:chgData name="BONNEAU, Laetitia" userId="3051e5e7-57ff-44a6-ac95-b7512f7d6273" providerId="ADAL" clId="{71ECAFA9-332B-4250-B37C-A59096372B23}" dt="2026-05-14T23:28:40.926" v="3307" actId="20577"/>
          <ac:spMkLst>
            <pc:docMk/>
            <pc:sldMk cId="2390663078" sldId="276"/>
            <ac:spMk id="101" creationId="{5970ACC4-E521-7078-EC6B-039AEAF145F5}"/>
          </ac:spMkLst>
        </pc:spChg>
        <pc:picChg chg="del">
          <ac:chgData name="BONNEAU, Laetitia" userId="3051e5e7-57ff-44a6-ac95-b7512f7d6273" providerId="ADAL" clId="{71ECAFA9-332B-4250-B37C-A59096372B23}" dt="2026-05-14T23:25:36.513" v="3217" actId="478"/>
          <ac:picMkLst>
            <pc:docMk/>
            <pc:sldMk cId="2390663078" sldId="276"/>
            <ac:picMk id="11" creationId="{D3BF9BD8-0B98-BAC3-FA22-7003DB569FB5}"/>
          </ac:picMkLst>
        </pc:picChg>
      </pc:sldChg>
      <pc:sldChg chg="addSp delSp modSp add mod">
        <pc:chgData name="BONNEAU, Laetitia" userId="3051e5e7-57ff-44a6-ac95-b7512f7d6273" providerId="ADAL" clId="{71ECAFA9-332B-4250-B37C-A59096372B23}" dt="2026-05-15T18:53:34.505" v="4487" actId="403"/>
        <pc:sldMkLst>
          <pc:docMk/>
          <pc:sldMk cId="1138949896" sldId="277"/>
        </pc:sldMkLst>
        <pc:spChg chg="mod">
          <ac:chgData name="BONNEAU, Laetitia" userId="3051e5e7-57ff-44a6-ac95-b7512f7d6273" providerId="ADAL" clId="{71ECAFA9-332B-4250-B37C-A59096372B23}" dt="2026-05-15T18:51:56.132" v="4447" actId="1037"/>
          <ac:spMkLst>
            <pc:docMk/>
            <pc:sldMk cId="1138949896" sldId="277"/>
            <ac:spMk id="2" creationId="{7486B9F4-90B2-778F-7995-E9D772C049C4}"/>
          </ac:spMkLst>
        </pc:spChg>
        <pc:spChg chg="add del mod">
          <ac:chgData name="BONNEAU, Laetitia" userId="3051e5e7-57ff-44a6-ac95-b7512f7d6273" providerId="ADAL" clId="{71ECAFA9-332B-4250-B37C-A59096372B23}" dt="2026-05-15T18:53:34.505" v="4487" actId="403"/>
          <ac:spMkLst>
            <pc:docMk/>
            <pc:sldMk cId="1138949896" sldId="277"/>
            <ac:spMk id="4" creationId="{79B500C4-58BB-2664-9A52-0B4AD56195F6}"/>
          </ac:spMkLst>
        </pc:spChg>
        <pc:spChg chg="add del mod">
          <ac:chgData name="BONNEAU, Laetitia" userId="3051e5e7-57ff-44a6-ac95-b7512f7d6273" providerId="ADAL" clId="{71ECAFA9-332B-4250-B37C-A59096372B23}" dt="2026-05-15T18:50:39.037" v="4409" actId="478"/>
          <ac:spMkLst>
            <pc:docMk/>
            <pc:sldMk cId="1138949896" sldId="277"/>
            <ac:spMk id="8" creationId="{FCDDEC00-024A-DF6B-FD51-355411C474A7}"/>
          </ac:spMkLst>
        </pc:spChg>
        <pc:spChg chg="mod">
          <ac:chgData name="BONNEAU, Laetitia" userId="3051e5e7-57ff-44a6-ac95-b7512f7d6273" providerId="ADAL" clId="{71ECAFA9-332B-4250-B37C-A59096372B23}" dt="2026-05-15T18:52:03.598" v="4453" actId="1037"/>
          <ac:spMkLst>
            <pc:docMk/>
            <pc:sldMk cId="1138949896" sldId="277"/>
            <ac:spMk id="101" creationId="{50922093-BC26-C951-1FF1-530882544FCB}"/>
          </ac:spMkLst>
        </pc:spChg>
        <pc:picChg chg="add mod">
          <ac:chgData name="BONNEAU, Laetitia" userId="3051e5e7-57ff-44a6-ac95-b7512f7d6273" providerId="ADAL" clId="{71ECAFA9-332B-4250-B37C-A59096372B23}" dt="2026-05-15T18:51:26.642" v="4421" actId="1076"/>
          <ac:picMkLst>
            <pc:docMk/>
            <pc:sldMk cId="1138949896" sldId="277"/>
            <ac:picMk id="10" creationId="{611008A9-C840-213E-6613-909404740DAE}"/>
          </ac:picMkLst>
        </pc:picChg>
      </pc:sldChg>
      <pc:sldChg chg="modSp add del mod">
        <pc:chgData name="BONNEAU, Laetitia" userId="3051e5e7-57ff-44a6-ac95-b7512f7d6273" providerId="ADAL" clId="{71ECAFA9-332B-4250-B37C-A59096372B23}" dt="2026-05-15T00:00:13.357" v="3947" actId="47"/>
        <pc:sldMkLst>
          <pc:docMk/>
          <pc:sldMk cId="3379756394" sldId="277"/>
        </pc:sldMkLst>
        <pc:spChg chg="mod">
          <ac:chgData name="BONNEAU, Laetitia" userId="3051e5e7-57ff-44a6-ac95-b7512f7d6273" providerId="ADAL" clId="{71ECAFA9-332B-4250-B37C-A59096372B23}" dt="2026-05-14T23:36:19.475" v="3517" actId="1076"/>
          <ac:spMkLst>
            <pc:docMk/>
            <pc:sldMk cId="3379756394" sldId="277"/>
            <ac:spMk id="2" creationId="{6E1394BE-C313-9353-F2F9-5673248784AD}"/>
          </ac:spMkLst>
        </pc:spChg>
        <pc:spChg chg="mod">
          <ac:chgData name="BONNEAU, Laetitia" userId="3051e5e7-57ff-44a6-ac95-b7512f7d6273" providerId="ADAL" clId="{71ECAFA9-332B-4250-B37C-A59096372B23}" dt="2026-05-14T23:36:13.308" v="3516" actId="1076"/>
          <ac:spMkLst>
            <pc:docMk/>
            <pc:sldMk cId="3379756394" sldId="277"/>
            <ac:spMk id="4" creationId="{52347366-2663-31F6-1F27-F2CADC28CF8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BC7D421C-76FD-B51B-5035-03F324571E0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8AFD5F72-80D7-3559-9887-E8BB936C9F3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6006FDB-3349-4347-ADAD-6C422E108873}" type="datetimeFigureOut">
              <a:rPr lang="fr-FR" smtClean="0"/>
              <a:t>15/05/2026</a:t>
            </a:fld>
            <a:endParaRPr lang="fr-FR"/>
          </a:p>
        </p:txBody>
      </p:sp>
      <p:sp>
        <p:nvSpPr>
          <p:cNvPr id="4" name="Espace réservé du pied de page 3">
            <a:extLst>
              <a:ext uri="{FF2B5EF4-FFF2-40B4-BE49-F238E27FC236}">
                <a16:creationId xmlns:a16="http://schemas.microsoft.com/office/drawing/2014/main" id="{C0BCA673-986F-D4A2-60EA-303A859A5CB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2D5B7D94-9E2A-8E62-A387-873DC17A76F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07DCB8D-3B42-B14B-8478-1D938011EF56}" type="slidenum">
              <a:rPr lang="fr-FR" smtClean="0"/>
              <a:t>‹N°›</a:t>
            </a:fld>
            <a:endParaRPr lang="fr-FR"/>
          </a:p>
        </p:txBody>
      </p:sp>
    </p:spTree>
    <p:extLst>
      <p:ext uri="{BB962C8B-B14F-4D97-AF65-F5344CB8AC3E}">
        <p14:creationId xmlns:p14="http://schemas.microsoft.com/office/powerpoint/2010/main" val="4049319600"/>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A65E11-EE81-6446-9361-278E8B4E0B3D}" type="datetimeFigureOut">
              <a:rPr lang="fr-FR" smtClean="0"/>
              <a:t>15/05/2026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A82BD28-AACE-184C-A9DC-93FCB6356B14}" type="slidenum">
              <a:rPr lang="fr-FR" smtClean="0"/>
              <a:t>‹N°›</a:t>
            </a:fld>
            <a:endParaRPr lang="fr-FR"/>
          </a:p>
        </p:txBody>
      </p:sp>
    </p:spTree>
    <p:extLst>
      <p:ext uri="{BB962C8B-B14F-4D97-AF65-F5344CB8AC3E}">
        <p14:creationId xmlns:p14="http://schemas.microsoft.com/office/powerpoint/2010/main" val="14762694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bleue">
    <p:spTree>
      <p:nvGrpSpPr>
        <p:cNvPr id="1" name=""/>
        <p:cNvGrpSpPr/>
        <p:nvPr/>
      </p:nvGrpSpPr>
      <p:grpSpPr>
        <a:xfrm>
          <a:off x="0" y="0"/>
          <a:ext cx="0" cy="0"/>
          <a:chOff x="0" y="0"/>
          <a:chExt cx="0" cy="0"/>
        </a:xfrm>
      </p:grpSpPr>
      <p:sp>
        <p:nvSpPr>
          <p:cNvPr id="4" name="Espace réservé du texte 3">
            <a:extLst>
              <a:ext uri="{FF2B5EF4-FFF2-40B4-BE49-F238E27FC236}">
                <a16:creationId xmlns:a16="http://schemas.microsoft.com/office/drawing/2014/main" id="{33A9E55A-4D3B-8668-98EA-530F2E949FFA}"/>
              </a:ext>
            </a:extLst>
          </p:cNvPr>
          <p:cNvSpPr>
            <a:spLocks noGrp="1"/>
          </p:cNvSpPr>
          <p:nvPr>
            <p:ph type="body" sz="half" idx="2" hasCustomPrompt="1"/>
          </p:nvPr>
        </p:nvSpPr>
        <p:spPr>
          <a:xfrm>
            <a:off x="766764" y="4613746"/>
            <a:ext cx="4933950" cy="332399"/>
          </a:xfrm>
          <a:prstGeom prst="rect">
            <a:avLst/>
          </a:prstGeom>
        </p:spPr>
        <p:txBody>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Sous-titre</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p>
            <a:r>
              <a:rPr lang="fr-FR"/>
              <a:t>25 novembre 2025</a:t>
            </a:r>
            <a:endParaRPr lang="fr-FR" dirty="0"/>
          </a:p>
        </p:txBody>
      </p:sp>
      <p:pic>
        <p:nvPicPr>
          <p:cNvPr id="10" name="Image 9">
            <a:extLst>
              <a:ext uri="{FF2B5EF4-FFF2-40B4-BE49-F238E27FC236}">
                <a16:creationId xmlns:a16="http://schemas.microsoft.com/office/drawing/2014/main" id="{7B5799D4-DB1F-1CDD-FAC6-91F2C5AA74ED}"/>
              </a:ext>
            </a:extLst>
          </p:cNvPr>
          <p:cNvPicPr>
            <a:picLocks noChangeAspect="1"/>
          </p:cNvPicPr>
          <p:nvPr userDrawn="1"/>
        </p:nvPicPr>
        <p:blipFill>
          <a:blip r:embed="rId2"/>
          <a:stretch>
            <a:fillRect/>
          </a:stretch>
        </p:blipFill>
        <p:spPr>
          <a:xfrm>
            <a:off x="774347" y="512763"/>
            <a:ext cx="1363221" cy="329053"/>
          </a:xfrm>
          <a:prstGeom prst="rect">
            <a:avLst/>
          </a:prstGeom>
        </p:spPr>
      </p:pic>
      <p:pic>
        <p:nvPicPr>
          <p:cNvPr id="15" name="Image 14">
            <a:extLst>
              <a:ext uri="{FF2B5EF4-FFF2-40B4-BE49-F238E27FC236}">
                <a16:creationId xmlns:a16="http://schemas.microsoft.com/office/drawing/2014/main" id="{9A1E5A12-820F-DF32-65BF-D74B0182FC29}"/>
              </a:ext>
            </a:extLst>
          </p:cNvPr>
          <p:cNvPicPr preferRelativeResize="0">
            <a:picLocks noChangeAspect="1"/>
          </p:cNvPicPr>
          <p:nvPr userDrawn="1"/>
        </p:nvPicPr>
        <p:blipFill>
          <a:blip r:embed="rId3"/>
          <a:srcRect/>
          <a:stretch/>
        </p:blipFill>
        <p:spPr>
          <a:xfrm>
            <a:off x="6350000" y="0"/>
            <a:ext cx="5841999" cy="6858000"/>
          </a:xfrm>
          <a:prstGeom prst="rect">
            <a:avLst/>
          </a:prstGeom>
        </p:spPr>
      </p:pic>
      <p:pic>
        <p:nvPicPr>
          <p:cNvPr id="6" name="Image 5">
            <a:extLst>
              <a:ext uri="{FF2B5EF4-FFF2-40B4-BE49-F238E27FC236}">
                <a16:creationId xmlns:a16="http://schemas.microsoft.com/office/drawing/2014/main" id="{A7ADA077-9D4C-E37C-F951-820C35C7A32A}"/>
              </a:ext>
            </a:extLst>
          </p:cNvPr>
          <p:cNvPicPr>
            <a:picLocks noChangeAspect="1"/>
          </p:cNvPicPr>
          <p:nvPr userDrawn="1"/>
        </p:nvPicPr>
        <p:blipFill>
          <a:blip r:embed="rId4"/>
          <a:srcRect/>
          <a:stretch/>
        </p:blipFill>
        <p:spPr>
          <a:xfrm>
            <a:off x="-7951" y="523081"/>
            <a:ext cx="253008" cy="5313176"/>
          </a:xfrm>
          <a:prstGeom prst="rect">
            <a:avLst/>
          </a:prstGeom>
        </p:spPr>
      </p:pic>
      <p:sp>
        <p:nvSpPr>
          <p:cNvPr id="9" name="Titre 1">
            <a:extLst>
              <a:ext uri="{FF2B5EF4-FFF2-40B4-BE49-F238E27FC236}">
                <a16:creationId xmlns:a16="http://schemas.microsoft.com/office/drawing/2014/main" id="{36E54EA7-855B-58B2-43E1-AA4A9813A317}"/>
              </a:ext>
            </a:extLst>
          </p:cNvPr>
          <p:cNvSpPr>
            <a:spLocks noGrp="1"/>
          </p:cNvSpPr>
          <p:nvPr>
            <p:ph type="title" hasCustomPrompt="1"/>
          </p:nvPr>
        </p:nvSpPr>
        <p:spPr>
          <a:xfrm>
            <a:off x="766763" y="1496705"/>
            <a:ext cx="4933949" cy="1661993"/>
          </a:xfrm>
        </p:spPr>
        <p:txBody>
          <a:bodyPr anchor="t"/>
          <a:lstStyle>
            <a:lvl1pPr>
              <a:defRPr sz="6000"/>
            </a:lvl1pPr>
          </a:lstStyle>
          <a:p>
            <a:r>
              <a:rPr lang="fr-FR" dirty="0"/>
              <a:t>Titre principal du document</a:t>
            </a:r>
          </a:p>
        </p:txBody>
      </p:sp>
    </p:spTree>
    <p:extLst>
      <p:ext uri="{BB962C8B-B14F-4D97-AF65-F5344CB8AC3E}">
        <p14:creationId xmlns:p14="http://schemas.microsoft.com/office/powerpoint/2010/main" val="450486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tercalaire vert clair">
    <p:bg>
      <p:bgPr>
        <a:solidFill>
          <a:schemeClr val="accent5"/>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1488754"/>
            <a:ext cx="4933949" cy="830997"/>
          </a:xfrm>
        </p:spPr>
        <p:txBody>
          <a:bodyPr anchor="t"/>
          <a:lstStyle>
            <a:lvl1pPr>
              <a:defRPr sz="6000">
                <a:solidFill>
                  <a:schemeClr val="accent3"/>
                </a:solidFill>
              </a:defRPr>
            </a:lvl1pPr>
          </a:lstStyle>
          <a:p>
            <a:r>
              <a:rPr lang="fr-FR" dirty="0"/>
              <a:t>Titre de section</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lvl1pPr>
              <a:defRPr>
                <a:solidFill>
                  <a:schemeClr val="accent3"/>
                </a:solidFill>
              </a:defRPr>
            </a:lvl1pPr>
          </a:lstStyle>
          <a:p>
            <a:r>
              <a:rPr lang="fr-FR"/>
              <a:t>25 novembre 2025</a:t>
            </a:r>
            <a:endParaRPr lang="fr-FR" dirty="0"/>
          </a:p>
        </p:txBody>
      </p:sp>
      <p:sp>
        <p:nvSpPr>
          <p:cNvPr id="8" name="Espace réservé du pied de page 4">
            <a:extLst>
              <a:ext uri="{FF2B5EF4-FFF2-40B4-BE49-F238E27FC236}">
                <a16:creationId xmlns:a16="http://schemas.microsoft.com/office/drawing/2014/main" id="{0582B942-4761-99D7-E945-6C31488A103B}"/>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chemeClr val="accent3"/>
                </a:solidFill>
                <a:latin typeface="Calibri" panose="020F0502020204030204" pitchFamily="34" charset="0"/>
                <a:cs typeface="Calibri" panose="020F0502020204030204" pitchFamily="34" charset="0"/>
              </a:defRPr>
            </a:lvl1pPr>
          </a:lstStyle>
          <a:p>
            <a:r>
              <a:rPr lang="fr-FR"/>
              <a:t>TEST PRESENTATION</a:t>
            </a:r>
            <a:endParaRPr lang="fr-FR" dirty="0"/>
          </a:p>
        </p:txBody>
      </p:sp>
      <p:grpSp>
        <p:nvGrpSpPr>
          <p:cNvPr id="13" name="Groupe 12">
            <a:extLst>
              <a:ext uri="{FF2B5EF4-FFF2-40B4-BE49-F238E27FC236}">
                <a16:creationId xmlns:a16="http://schemas.microsoft.com/office/drawing/2014/main" id="{CFEBE1DC-2FB3-D6DD-AEFE-3B7D241A98D6}"/>
              </a:ext>
            </a:extLst>
          </p:cNvPr>
          <p:cNvGrpSpPr>
            <a:grpSpLocks noChangeAspect="1"/>
          </p:cNvGrpSpPr>
          <p:nvPr userDrawn="1"/>
        </p:nvGrpSpPr>
        <p:grpSpPr>
          <a:xfrm>
            <a:off x="6348412" y="512764"/>
            <a:ext cx="5333683" cy="5329236"/>
            <a:chOff x="6348413" y="512764"/>
            <a:chExt cx="4595998" cy="4592166"/>
          </a:xfrm>
        </p:grpSpPr>
        <p:sp>
          <p:nvSpPr>
            <p:cNvPr id="9" name="Forme libre 8">
              <a:extLst>
                <a:ext uri="{FF2B5EF4-FFF2-40B4-BE49-F238E27FC236}">
                  <a16:creationId xmlns:a16="http://schemas.microsoft.com/office/drawing/2014/main" id="{65A98C79-C84E-1EB2-6344-5D235911D615}"/>
                </a:ext>
              </a:extLst>
            </p:cNvPr>
            <p:cNvSpPr>
              <a:spLocks noChangeAspect="1"/>
            </p:cNvSpPr>
            <p:nvPr userDrawn="1"/>
          </p:nvSpPr>
          <p:spPr>
            <a:xfrm>
              <a:off x="6348413" y="512764"/>
              <a:ext cx="2298071" cy="1149060"/>
            </a:xfrm>
            <a:custGeom>
              <a:avLst/>
              <a:gdLst>
                <a:gd name="connsiteX0" fmla="*/ 1796995 w 1796996"/>
                <a:gd name="connsiteY0" fmla="*/ 0 h 898517"/>
                <a:gd name="connsiteX1" fmla="*/ 1796996 w 1796996"/>
                <a:gd name="connsiteY1" fmla="*/ 19 h 898517"/>
                <a:gd name="connsiteX2" fmla="*/ 898498 w 1796996"/>
                <a:gd name="connsiteY2" fmla="*/ 898517 h 898517"/>
                <a:gd name="connsiteX3" fmla="*/ 0 w 1796996"/>
                <a:gd name="connsiteY3" fmla="*/ 19 h 898517"/>
                <a:gd name="connsiteX4" fmla="*/ 0 w 1796996"/>
                <a:gd name="connsiteY4" fmla="*/ 18 h 898517"/>
                <a:gd name="connsiteX5" fmla="*/ 1796995 w 1796996"/>
                <a:gd name="connsiteY5" fmla="*/ 18 h 89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996" h="898517">
                  <a:moveTo>
                    <a:pt x="1796995" y="0"/>
                  </a:moveTo>
                  <a:lnTo>
                    <a:pt x="1796996" y="19"/>
                  </a:lnTo>
                  <a:cubicBezTo>
                    <a:pt x="1796996" y="496246"/>
                    <a:pt x="1394725" y="898517"/>
                    <a:pt x="898498" y="898517"/>
                  </a:cubicBezTo>
                  <a:cubicBezTo>
                    <a:pt x="402271" y="898517"/>
                    <a:pt x="0" y="496246"/>
                    <a:pt x="0" y="19"/>
                  </a:cubicBezTo>
                  <a:lnTo>
                    <a:pt x="0" y="18"/>
                  </a:lnTo>
                  <a:lnTo>
                    <a:pt x="1796995" y="18"/>
                  </a:lnTo>
                  <a:close/>
                </a:path>
              </a:pathLst>
            </a:custGeom>
            <a:gradFill>
              <a:gsLst>
                <a:gs pos="30000">
                  <a:srgbClr val="0F2D38"/>
                </a:gs>
                <a:gs pos="80000">
                  <a:schemeClr val="accent3"/>
                </a:gs>
              </a:gsLst>
              <a:lin ang="157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dirty="0"/>
            </a:p>
          </p:txBody>
        </p:sp>
        <p:sp>
          <p:nvSpPr>
            <p:cNvPr id="4" name="Forme libre 3">
              <a:extLst>
                <a:ext uri="{FF2B5EF4-FFF2-40B4-BE49-F238E27FC236}">
                  <a16:creationId xmlns:a16="http://schemas.microsoft.com/office/drawing/2014/main" id="{55123D0F-3D98-1B83-2ADA-A9452F258D93}"/>
                </a:ext>
              </a:extLst>
            </p:cNvPr>
            <p:cNvSpPr>
              <a:spLocks noChangeAspect="1"/>
            </p:cNvSpPr>
            <p:nvPr userDrawn="1"/>
          </p:nvSpPr>
          <p:spPr>
            <a:xfrm>
              <a:off x="8646340" y="512764"/>
              <a:ext cx="2298071" cy="1149060"/>
            </a:xfrm>
            <a:custGeom>
              <a:avLst/>
              <a:gdLst>
                <a:gd name="connsiteX0" fmla="*/ 1796995 w 1796996"/>
                <a:gd name="connsiteY0" fmla="*/ 0 h 898517"/>
                <a:gd name="connsiteX1" fmla="*/ 1796996 w 1796996"/>
                <a:gd name="connsiteY1" fmla="*/ 19 h 898517"/>
                <a:gd name="connsiteX2" fmla="*/ 898498 w 1796996"/>
                <a:gd name="connsiteY2" fmla="*/ 898517 h 898517"/>
                <a:gd name="connsiteX3" fmla="*/ 0 w 1796996"/>
                <a:gd name="connsiteY3" fmla="*/ 19 h 898517"/>
                <a:gd name="connsiteX4" fmla="*/ 0 w 1796996"/>
                <a:gd name="connsiteY4" fmla="*/ 18 h 898517"/>
                <a:gd name="connsiteX5" fmla="*/ 1796995 w 1796996"/>
                <a:gd name="connsiteY5" fmla="*/ 18 h 89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996" h="898517">
                  <a:moveTo>
                    <a:pt x="1796995" y="0"/>
                  </a:moveTo>
                  <a:lnTo>
                    <a:pt x="1796996" y="19"/>
                  </a:lnTo>
                  <a:cubicBezTo>
                    <a:pt x="1796996" y="496246"/>
                    <a:pt x="1394725" y="898517"/>
                    <a:pt x="898498" y="898517"/>
                  </a:cubicBezTo>
                  <a:cubicBezTo>
                    <a:pt x="402271" y="898517"/>
                    <a:pt x="0" y="496246"/>
                    <a:pt x="0" y="19"/>
                  </a:cubicBezTo>
                  <a:lnTo>
                    <a:pt x="0" y="18"/>
                  </a:lnTo>
                  <a:lnTo>
                    <a:pt x="1796995" y="18"/>
                  </a:lnTo>
                  <a:close/>
                </a:path>
              </a:pathLst>
            </a:custGeom>
            <a:gradFill>
              <a:gsLst>
                <a:gs pos="30000">
                  <a:srgbClr val="0F2D38"/>
                </a:gs>
                <a:gs pos="80000">
                  <a:schemeClr val="accent3"/>
                </a:gs>
              </a:gsLst>
              <a:lin ang="157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6" name="Forme libre 5">
              <a:extLst>
                <a:ext uri="{FF2B5EF4-FFF2-40B4-BE49-F238E27FC236}">
                  <a16:creationId xmlns:a16="http://schemas.microsoft.com/office/drawing/2014/main" id="{10A4FBDC-633D-5D58-BD64-2B0F1716FB16}"/>
                </a:ext>
              </a:extLst>
            </p:cNvPr>
            <p:cNvSpPr>
              <a:spLocks noChangeAspect="1"/>
            </p:cNvSpPr>
            <p:nvPr userDrawn="1"/>
          </p:nvSpPr>
          <p:spPr>
            <a:xfrm rot="10800000">
              <a:off x="6348413" y="3955870"/>
              <a:ext cx="2298071" cy="1149060"/>
            </a:xfrm>
            <a:custGeom>
              <a:avLst/>
              <a:gdLst>
                <a:gd name="connsiteX0" fmla="*/ 1796995 w 1796996"/>
                <a:gd name="connsiteY0" fmla="*/ 0 h 898517"/>
                <a:gd name="connsiteX1" fmla="*/ 1796996 w 1796996"/>
                <a:gd name="connsiteY1" fmla="*/ 19 h 898517"/>
                <a:gd name="connsiteX2" fmla="*/ 898498 w 1796996"/>
                <a:gd name="connsiteY2" fmla="*/ 898517 h 898517"/>
                <a:gd name="connsiteX3" fmla="*/ 0 w 1796996"/>
                <a:gd name="connsiteY3" fmla="*/ 19 h 898517"/>
                <a:gd name="connsiteX4" fmla="*/ 0 w 1796996"/>
                <a:gd name="connsiteY4" fmla="*/ 18 h 898517"/>
                <a:gd name="connsiteX5" fmla="*/ 1796995 w 1796996"/>
                <a:gd name="connsiteY5" fmla="*/ 18 h 89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996" h="898517">
                  <a:moveTo>
                    <a:pt x="1796995" y="0"/>
                  </a:moveTo>
                  <a:lnTo>
                    <a:pt x="1796996" y="19"/>
                  </a:lnTo>
                  <a:cubicBezTo>
                    <a:pt x="1796996" y="496246"/>
                    <a:pt x="1394725" y="898517"/>
                    <a:pt x="898498" y="898517"/>
                  </a:cubicBezTo>
                  <a:cubicBezTo>
                    <a:pt x="402271" y="898517"/>
                    <a:pt x="0" y="496246"/>
                    <a:pt x="0" y="19"/>
                  </a:cubicBezTo>
                  <a:lnTo>
                    <a:pt x="0" y="18"/>
                  </a:lnTo>
                  <a:lnTo>
                    <a:pt x="1796995" y="18"/>
                  </a:lnTo>
                  <a:close/>
                </a:path>
              </a:pathLst>
            </a:custGeom>
            <a:gradFill>
              <a:gsLst>
                <a:gs pos="30000">
                  <a:srgbClr val="0F2D38"/>
                </a:gs>
                <a:gs pos="80000">
                  <a:schemeClr val="accent3"/>
                </a:gs>
              </a:gsLst>
              <a:lin ang="157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7" name="Forme libre 6">
              <a:extLst>
                <a:ext uri="{FF2B5EF4-FFF2-40B4-BE49-F238E27FC236}">
                  <a16:creationId xmlns:a16="http://schemas.microsoft.com/office/drawing/2014/main" id="{DE52AA19-9305-C709-96BC-C33F8E413900}"/>
                </a:ext>
              </a:extLst>
            </p:cNvPr>
            <p:cNvSpPr>
              <a:spLocks noChangeAspect="1"/>
            </p:cNvSpPr>
            <p:nvPr userDrawn="1"/>
          </p:nvSpPr>
          <p:spPr>
            <a:xfrm rot="10800000">
              <a:off x="8646340" y="3955870"/>
              <a:ext cx="2298071" cy="1149060"/>
            </a:xfrm>
            <a:custGeom>
              <a:avLst/>
              <a:gdLst>
                <a:gd name="connsiteX0" fmla="*/ 1796995 w 1796996"/>
                <a:gd name="connsiteY0" fmla="*/ 0 h 898517"/>
                <a:gd name="connsiteX1" fmla="*/ 1796996 w 1796996"/>
                <a:gd name="connsiteY1" fmla="*/ 19 h 898517"/>
                <a:gd name="connsiteX2" fmla="*/ 898498 w 1796996"/>
                <a:gd name="connsiteY2" fmla="*/ 898517 h 898517"/>
                <a:gd name="connsiteX3" fmla="*/ 0 w 1796996"/>
                <a:gd name="connsiteY3" fmla="*/ 19 h 898517"/>
                <a:gd name="connsiteX4" fmla="*/ 0 w 1796996"/>
                <a:gd name="connsiteY4" fmla="*/ 18 h 898517"/>
                <a:gd name="connsiteX5" fmla="*/ 1796995 w 1796996"/>
                <a:gd name="connsiteY5" fmla="*/ 18 h 89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996" h="898517">
                  <a:moveTo>
                    <a:pt x="1796995" y="0"/>
                  </a:moveTo>
                  <a:lnTo>
                    <a:pt x="1796996" y="19"/>
                  </a:lnTo>
                  <a:cubicBezTo>
                    <a:pt x="1796996" y="496246"/>
                    <a:pt x="1394725" y="898517"/>
                    <a:pt x="898498" y="898517"/>
                  </a:cubicBezTo>
                  <a:cubicBezTo>
                    <a:pt x="402271" y="898517"/>
                    <a:pt x="0" y="496246"/>
                    <a:pt x="0" y="19"/>
                  </a:cubicBezTo>
                  <a:lnTo>
                    <a:pt x="0" y="18"/>
                  </a:lnTo>
                  <a:lnTo>
                    <a:pt x="1796995" y="18"/>
                  </a:lnTo>
                  <a:close/>
                </a:path>
              </a:pathLst>
            </a:custGeom>
            <a:gradFill>
              <a:gsLst>
                <a:gs pos="30000">
                  <a:srgbClr val="0F2D38"/>
                </a:gs>
                <a:gs pos="80000">
                  <a:schemeClr val="accent3"/>
                </a:gs>
              </a:gsLst>
              <a:lin ang="157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sp>
          <p:nvSpPr>
            <p:cNvPr id="10" name="Ellipse 9">
              <a:extLst>
                <a:ext uri="{FF2B5EF4-FFF2-40B4-BE49-F238E27FC236}">
                  <a16:creationId xmlns:a16="http://schemas.microsoft.com/office/drawing/2014/main" id="{0B11DAB9-0233-7994-6F17-113F0E9EA2DF}"/>
                </a:ext>
              </a:extLst>
            </p:cNvPr>
            <p:cNvSpPr/>
            <p:nvPr userDrawn="1"/>
          </p:nvSpPr>
          <p:spPr>
            <a:xfrm>
              <a:off x="6348413" y="1661824"/>
              <a:ext cx="2294046" cy="2294046"/>
            </a:xfrm>
            <a:prstGeom prst="ellipse">
              <a:avLst/>
            </a:prstGeom>
            <a:gradFill>
              <a:gsLst>
                <a:gs pos="30000">
                  <a:srgbClr val="0F2D38"/>
                </a:gs>
                <a:gs pos="80000">
                  <a:schemeClr val="accent3"/>
                </a:gs>
              </a:gsLst>
              <a:lin ang="103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dirty="0"/>
            </a:p>
          </p:txBody>
        </p:sp>
        <p:sp>
          <p:nvSpPr>
            <p:cNvPr id="11" name="Ellipse 10">
              <a:extLst>
                <a:ext uri="{FF2B5EF4-FFF2-40B4-BE49-F238E27FC236}">
                  <a16:creationId xmlns:a16="http://schemas.microsoft.com/office/drawing/2014/main" id="{367133F0-E36D-0711-FDA5-ED1A60FC4E1D}"/>
                </a:ext>
              </a:extLst>
            </p:cNvPr>
            <p:cNvSpPr/>
            <p:nvPr userDrawn="1"/>
          </p:nvSpPr>
          <p:spPr>
            <a:xfrm>
              <a:off x="8646340" y="1661824"/>
              <a:ext cx="2294046" cy="2294046"/>
            </a:xfrm>
            <a:prstGeom prst="ellipse">
              <a:avLst/>
            </a:prstGeom>
            <a:gradFill>
              <a:gsLst>
                <a:gs pos="30000">
                  <a:srgbClr val="0F2D38"/>
                </a:gs>
                <a:gs pos="80000">
                  <a:schemeClr val="accent3"/>
                </a:gs>
              </a:gsLst>
              <a:lin ang="103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fr-FR"/>
            </a:p>
          </p:txBody>
        </p:sp>
      </p:grpSp>
    </p:spTree>
    <p:extLst>
      <p:ext uri="{BB962C8B-B14F-4D97-AF65-F5344CB8AC3E}">
        <p14:creationId xmlns:p14="http://schemas.microsoft.com/office/powerpoint/2010/main" val="146356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Image + titre">
    <p:spTree>
      <p:nvGrpSpPr>
        <p:cNvPr id="1" name=""/>
        <p:cNvGrpSpPr/>
        <p:nvPr/>
      </p:nvGrpSpPr>
      <p:grpSpPr>
        <a:xfrm>
          <a:off x="0" y="0"/>
          <a:ext cx="0" cy="0"/>
          <a:chOff x="0" y="0"/>
          <a:chExt cx="0" cy="0"/>
        </a:xfrm>
      </p:grpSpPr>
      <p:sp>
        <p:nvSpPr>
          <p:cNvPr id="39" name="Espace réservé pour une image  38">
            <a:extLst>
              <a:ext uri="{FF2B5EF4-FFF2-40B4-BE49-F238E27FC236}">
                <a16:creationId xmlns:a16="http://schemas.microsoft.com/office/drawing/2014/main" id="{3E1316E0-D1B7-DD62-5601-0D91FDF004C1}"/>
              </a:ext>
            </a:extLst>
          </p:cNvPr>
          <p:cNvSpPr>
            <a:spLocks noGrp="1"/>
          </p:cNvSpPr>
          <p:nvPr>
            <p:ph type="pic" idx="1"/>
          </p:nvPr>
        </p:nvSpPr>
        <p:spPr>
          <a:xfrm>
            <a:off x="245057" y="523081"/>
            <a:ext cx="5455656" cy="5313176"/>
          </a:xfrm>
          <a:custGeom>
            <a:avLst/>
            <a:gdLst>
              <a:gd name="connsiteX0" fmla="*/ 0 w 5455656"/>
              <a:gd name="connsiteY0" fmla="*/ 0 h 5313176"/>
              <a:gd name="connsiteX1" fmla="*/ 885545 w 5455656"/>
              <a:gd name="connsiteY1" fmla="*/ 0 h 5313176"/>
              <a:gd name="connsiteX2" fmla="*/ 885547 w 5455656"/>
              <a:gd name="connsiteY2" fmla="*/ 0 h 5313176"/>
              <a:gd name="connsiteX3" fmla="*/ 4570109 w 5455656"/>
              <a:gd name="connsiteY3" fmla="*/ 0 h 5313176"/>
              <a:gd name="connsiteX4" fmla="*/ 4570111 w 5455656"/>
              <a:gd name="connsiteY4" fmla="*/ 0 h 5313176"/>
              <a:gd name="connsiteX5" fmla="*/ 5455656 w 5455656"/>
              <a:gd name="connsiteY5" fmla="*/ 0 h 5313176"/>
              <a:gd name="connsiteX6" fmla="*/ 5455656 w 5455656"/>
              <a:gd name="connsiteY6" fmla="*/ 885547 h 5313176"/>
              <a:gd name="connsiteX7" fmla="*/ 5455656 w 5455656"/>
              <a:gd name="connsiteY7" fmla="*/ 2697292 h 5313176"/>
              <a:gd name="connsiteX8" fmla="*/ 5455656 w 5455656"/>
              <a:gd name="connsiteY8" fmla="*/ 4427629 h 5313176"/>
              <a:gd name="connsiteX9" fmla="*/ 4570109 w 5455656"/>
              <a:gd name="connsiteY9" fmla="*/ 5313176 h 5313176"/>
              <a:gd name="connsiteX10" fmla="*/ 2741611 w 5455656"/>
              <a:gd name="connsiteY10" fmla="*/ 5313176 h 5313176"/>
              <a:gd name="connsiteX11" fmla="*/ 885547 w 5455656"/>
              <a:gd name="connsiteY11" fmla="*/ 5313176 h 5313176"/>
              <a:gd name="connsiteX12" fmla="*/ 0 w 5455656"/>
              <a:gd name="connsiteY12" fmla="*/ 5313176 h 5313176"/>
              <a:gd name="connsiteX13" fmla="*/ 0 w 5455656"/>
              <a:gd name="connsiteY13" fmla="*/ 4427629 h 5313176"/>
              <a:gd name="connsiteX14" fmla="*/ 0 w 5455656"/>
              <a:gd name="connsiteY14" fmla="*/ 885547 h 531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455656" h="5313176">
                <a:moveTo>
                  <a:pt x="0" y="0"/>
                </a:moveTo>
                <a:lnTo>
                  <a:pt x="885545" y="0"/>
                </a:lnTo>
                <a:lnTo>
                  <a:pt x="885547" y="0"/>
                </a:lnTo>
                <a:lnTo>
                  <a:pt x="4570109" y="0"/>
                </a:lnTo>
                <a:lnTo>
                  <a:pt x="4570111" y="0"/>
                </a:lnTo>
                <a:lnTo>
                  <a:pt x="5455656" y="0"/>
                </a:lnTo>
                <a:lnTo>
                  <a:pt x="5455656" y="885547"/>
                </a:lnTo>
                <a:lnTo>
                  <a:pt x="5455656" y="2697292"/>
                </a:lnTo>
                <a:lnTo>
                  <a:pt x="5455656" y="4427629"/>
                </a:lnTo>
                <a:cubicBezTo>
                  <a:pt x="5455656" y="4916703"/>
                  <a:pt x="5059183" y="5313176"/>
                  <a:pt x="4570109" y="5313176"/>
                </a:cubicBezTo>
                <a:lnTo>
                  <a:pt x="2741611" y="5313176"/>
                </a:lnTo>
                <a:lnTo>
                  <a:pt x="885547" y="5313176"/>
                </a:lnTo>
                <a:lnTo>
                  <a:pt x="0" y="5313176"/>
                </a:lnTo>
                <a:lnTo>
                  <a:pt x="0" y="4427629"/>
                </a:lnTo>
                <a:lnTo>
                  <a:pt x="0" y="885547"/>
                </a:lnTo>
                <a:close/>
              </a:path>
            </a:pathLst>
          </a:custGeom>
          <a:solidFill>
            <a:schemeClr val="bg1">
              <a:lumMod val="85000"/>
            </a:schemeClr>
          </a:solidFill>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6348413" y="1496705"/>
            <a:ext cx="5327650" cy="830997"/>
          </a:xfrm>
        </p:spPr>
        <p:txBody>
          <a:bodyPr anchor="t"/>
          <a:lstStyle>
            <a:lvl1pPr>
              <a:defRPr sz="6000"/>
            </a:lvl1pPr>
          </a:lstStyle>
          <a:p>
            <a:r>
              <a:rPr lang="fr-FR" dirty="0"/>
              <a:t>Titre de section</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p>
            <a:r>
              <a:rPr lang="fr-FR"/>
              <a:t>25 novembre 2025</a:t>
            </a:r>
          </a:p>
        </p:txBody>
      </p:sp>
      <p:sp>
        <p:nvSpPr>
          <p:cNvPr id="6" name="Espace réservé du texte 3">
            <a:extLst>
              <a:ext uri="{FF2B5EF4-FFF2-40B4-BE49-F238E27FC236}">
                <a16:creationId xmlns:a16="http://schemas.microsoft.com/office/drawing/2014/main" id="{38A4C6F1-FC49-27D7-B21C-0FB41FF281C8}"/>
              </a:ext>
            </a:extLst>
          </p:cNvPr>
          <p:cNvSpPr>
            <a:spLocks noGrp="1"/>
          </p:cNvSpPr>
          <p:nvPr>
            <p:ph type="body" sz="half" idx="2" hasCustomPrompt="1"/>
          </p:nvPr>
        </p:nvSpPr>
        <p:spPr>
          <a:xfrm>
            <a:off x="6348413" y="4613746"/>
            <a:ext cx="5327651" cy="332399"/>
          </a:xfrm>
          <a:prstGeom prst="rect">
            <a:avLst/>
          </a:prstGeom>
        </p:spPr>
        <p:txBody>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Sous-titre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8" name="Espace réservé du numéro de diapositive 5">
            <a:extLst>
              <a:ext uri="{FF2B5EF4-FFF2-40B4-BE49-F238E27FC236}">
                <a16:creationId xmlns:a16="http://schemas.microsoft.com/office/drawing/2014/main" id="{E482FD8C-F81A-5D0F-4ACB-CE76EF5A65DB}"/>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Tree>
    <p:extLst>
      <p:ext uri="{BB962C8B-B14F-4D97-AF65-F5344CB8AC3E}">
        <p14:creationId xmlns:p14="http://schemas.microsoft.com/office/powerpoint/2010/main" val="429311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Image + tit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6348413" y="1496705"/>
            <a:ext cx="5310238" cy="830997"/>
          </a:xfrm>
        </p:spPr>
        <p:txBody>
          <a:bodyPr anchor="t"/>
          <a:lstStyle>
            <a:lvl1pPr>
              <a:defRPr sz="6000"/>
            </a:lvl1pPr>
          </a:lstStyle>
          <a:p>
            <a:r>
              <a:rPr lang="fr-FR" dirty="0"/>
              <a:t>Titre de section</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p>
            <a:r>
              <a:rPr lang="fr-FR"/>
              <a:t>25 novembre 2025</a:t>
            </a:r>
          </a:p>
        </p:txBody>
      </p:sp>
      <p:sp>
        <p:nvSpPr>
          <p:cNvPr id="6" name="Espace réservé du texte 3">
            <a:extLst>
              <a:ext uri="{FF2B5EF4-FFF2-40B4-BE49-F238E27FC236}">
                <a16:creationId xmlns:a16="http://schemas.microsoft.com/office/drawing/2014/main" id="{38A4C6F1-FC49-27D7-B21C-0FB41FF281C8}"/>
              </a:ext>
            </a:extLst>
          </p:cNvPr>
          <p:cNvSpPr>
            <a:spLocks noGrp="1"/>
          </p:cNvSpPr>
          <p:nvPr>
            <p:ph type="body" sz="half" idx="2" hasCustomPrompt="1"/>
          </p:nvPr>
        </p:nvSpPr>
        <p:spPr>
          <a:xfrm>
            <a:off x="6348413" y="4613746"/>
            <a:ext cx="5310239" cy="332399"/>
          </a:xfrm>
          <a:prstGeom prst="rect">
            <a:avLst/>
          </a:prstGeom>
        </p:spPr>
        <p:txBody>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Sous-titre</a:t>
            </a:r>
          </a:p>
        </p:txBody>
      </p:sp>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2"/>
          <a:stretch>
            <a:fillRect/>
          </a:stretch>
        </p:blipFill>
        <p:spPr>
          <a:xfrm>
            <a:off x="10312842" y="6210274"/>
            <a:ext cx="1363221" cy="329053"/>
          </a:xfrm>
          <a:prstGeom prst="rect">
            <a:avLst/>
          </a:prstGeom>
        </p:spPr>
      </p:pic>
      <p:sp>
        <p:nvSpPr>
          <p:cNvPr id="8" name="Espace réservé du numéro de diapositive 5">
            <a:extLst>
              <a:ext uri="{FF2B5EF4-FFF2-40B4-BE49-F238E27FC236}">
                <a16:creationId xmlns:a16="http://schemas.microsoft.com/office/drawing/2014/main" id="{E482FD8C-F81A-5D0F-4ACB-CE76EF5A65DB}"/>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pic>
        <p:nvPicPr>
          <p:cNvPr id="18" name="Image 17">
            <a:extLst>
              <a:ext uri="{FF2B5EF4-FFF2-40B4-BE49-F238E27FC236}">
                <a16:creationId xmlns:a16="http://schemas.microsoft.com/office/drawing/2014/main" id="{F02FC80E-44F6-BD91-C193-016006FA7D9C}"/>
              </a:ext>
            </a:extLst>
          </p:cNvPr>
          <p:cNvPicPr>
            <a:picLocks noChangeAspect="1"/>
          </p:cNvPicPr>
          <p:nvPr userDrawn="1"/>
        </p:nvPicPr>
        <p:blipFill>
          <a:blip r:embed="rId3"/>
          <a:srcRect/>
          <a:stretch/>
        </p:blipFill>
        <p:spPr>
          <a:xfrm>
            <a:off x="-7951" y="523081"/>
            <a:ext cx="253008" cy="5313176"/>
          </a:xfrm>
          <a:prstGeom prst="rect">
            <a:avLst/>
          </a:prstGeom>
        </p:spPr>
      </p:pic>
      <p:sp>
        <p:nvSpPr>
          <p:cNvPr id="28" name="Espace réservé pour une image  27">
            <a:extLst>
              <a:ext uri="{FF2B5EF4-FFF2-40B4-BE49-F238E27FC236}">
                <a16:creationId xmlns:a16="http://schemas.microsoft.com/office/drawing/2014/main" id="{BC7F71DC-A4B6-A177-170F-DF2E3C0D0BC8}"/>
              </a:ext>
            </a:extLst>
          </p:cNvPr>
          <p:cNvSpPr>
            <a:spLocks noGrp="1" noChangeAspect="1"/>
          </p:cNvSpPr>
          <p:nvPr>
            <p:ph type="pic" sz="quarter" idx="11"/>
          </p:nvPr>
        </p:nvSpPr>
        <p:spPr>
          <a:xfrm>
            <a:off x="243588" y="526019"/>
            <a:ext cx="5310238" cy="5310238"/>
          </a:xfrm>
          <a:custGeom>
            <a:avLst/>
            <a:gdLst>
              <a:gd name="connsiteX0" fmla="*/ 0 w 1800000"/>
              <a:gd name="connsiteY0" fmla="*/ 0 h 1800000"/>
              <a:gd name="connsiteX1" fmla="*/ 1800000 w 1800000"/>
              <a:gd name="connsiteY1" fmla="*/ 1800000 h 1800000"/>
              <a:gd name="connsiteX2" fmla="*/ 0 w 1800000"/>
              <a:gd name="connsiteY2" fmla="*/ 1800000 h 1800000"/>
            </a:gdLst>
            <a:ahLst/>
            <a:cxnLst>
              <a:cxn ang="0">
                <a:pos x="connsiteX0" y="connsiteY0"/>
              </a:cxn>
              <a:cxn ang="0">
                <a:pos x="connsiteX1" y="connsiteY1"/>
              </a:cxn>
              <a:cxn ang="0">
                <a:pos x="connsiteX2" y="connsiteY2"/>
              </a:cxn>
            </a:cxnLst>
            <a:rect l="l" t="t" r="r" b="b"/>
            <a:pathLst>
              <a:path w="1800000" h="1800000">
                <a:moveTo>
                  <a:pt x="0" y="0"/>
                </a:moveTo>
                <a:cubicBezTo>
                  <a:pt x="994113" y="0"/>
                  <a:pt x="1800000" y="805887"/>
                  <a:pt x="1800000" y="1800000"/>
                </a:cubicBezTo>
                <a:lnTo>
                  <a:pt x="0" y="1800000"/>
                </a:lnTo>
                <a:close/>
              </a:path>
            </a:pathLst>
          </a:custGeom>
          <a:solidFill>
            <a:schemeClr val="bg1">
              <a:lumMod val="85000"/>
            </a:schemeClr>
          </a:solidFill>
        </p:spPr>
        <p:txBody>
          <a:bodyPr wrap="square">
            <a:noAutofit/>
          </a:bodyPr>
          <a:lstStyle/>
          <a:p>
            <a:r>
              <a:rPr lang="fr-FR"/>
              <a:t>Cliquez sur l'icône pour ajouter une image</a:t>
            </a:r>
          </a:p>
        </p:txBody>
      </p:sp>
    </p:spTree>
    <p:extLst>
      <p:ext uri="{BB962C8B-B14F-4D97-AF65-F5344CB8AC3E}">
        <p14:creationId xmlns:p14="http://schemas.microsoft.com/office/powerpoint/2010/main" val="41434709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Image + titre 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6348413" y="1496705"/>
            <a:ext cx="5327649" cy="830997"/>
          </a:xfrm>
        </p:spPr>
        <p:txBody>
          <a:bodyPr anchor="t"/>
          <a:lstStyle>
            <a:lvl1pPr>
              <a:defRPr sz="6000"/>
            </a:lvl1pPr>
          </a:lstStyle>
          <a:p>
            <a:r>
              <a:rPr lang="fr-FR" dirty="0"/>
              <a:t>Titre de section</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p>
            <a:r>
              <a:rPr lang="fr-FR"/>
              <a:t>25 novembre 2025</a:t>
            </a:r>
          </a:p>
        </p:txBody>
      </p:sp>
      <p:sp>
        <p:nvSpPr>
          <p:cNvPr id="6" name="Espace réservé du texte 3">
            <a:extLst>
              <a:ext uri="{FF2B5EF4-FFF2-40B4-BE49-F238E27FC236}">
                <a16:creationId xmlns:a16="http://schemas.microsoft.com/office/drawing/2014/main" id="{38A4C6F1-FC49-27D7-B21C-0FB41FF281C8}"/>
              </a:ext>
            </a:extLst>
          </p:cNvPr>
          <p:cNvSpPr>
            <a:spLocks noGrp="1"/>
          </p:cNvSpPr>
          <p:nvPr>
            <p:ph type="body" sz="half" idx="2" hasCustomPrompt="1"/>
          </p:nvPr>
        </p:nvSpPr>
        <p:spPr>
          <a:xfrm>
            <a:off x="6348413" y="4613746"/>
            <a:ext cx="5327649" cy="332399"/>
          </a:xfrm>
          <a:prstGeom prst="rect">
            <a:avLst/>
          </a:prstGeom>
        </p:spPr>
        <p:txBody>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Sous-titre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8" name="Espace réservé du numéro de diapositive 5">
            <a:extLst>
              <a:ext uri="{FF2B5EF4-FFF2-40B4-BE49-F238E27FC236}">
                <a16:creationId xmlns:a16="http://schemas.microsoft.com/office/drawing/2014/main" id="{E482FD8C-F81A-5D0F-4ACB-CE76EF5A65DB}"/>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20" name="Espace réservé pour une image  19">
            <a:extLst>
              <a:ext uri="{FF2B5EF4-FFF2-40B4-BE49-F238E27FC236}">
                <a16:creationId xmlns:a16="http://schemas.microsoft.com/office/drawing/2014/main" id="{6E9AE18A-D3E4-6F71-D786-274E3D462469}"/>
              </a:ext>
            </a:extLst>
          </p:cNvPr>
          <p:cNvSpPr>
            <a:spLocks noGrp="1"/>
          </p:cNvSpPr>
          <p:nvPr>
            <p:ph type="pic" sz="quarter" idx="11"/>
          </p:nvPr>
        </p:nvSpPr>
        <p:spPr>
          <a:xfrm>
            <a:off x="253447" y="523081"/>
            <a:ext cx="5327649" cy="5320224"/>
          </a:xfrm>
          <a:custGeom>
            <a:avLst/>
            <a:gdLst>
              <a:gd name="connsiteX0" fmla="*/ 2 w 5327649"/>
              <a:gd name="connsiteY0" fmla="*/ 0 h 5320224"/>
              <a:gd name="connsiteX1" fmla="*/ 2 w 5327649"/>
              <a:gd name="connsiteY1" fmla="*/ 38 h 5320224"/>
              <a:gd name="connsiteX2" fmla="*/ 5327649 w 5327649"/>
              <a:gd name="connsiteY2" fmla="*/ 38 h 5320224"/>
              <a:gd name="connsiteX3" fmla="*/ 2936185 w 5327649"/>
              <a:gd name="connsiteY3" fmla="*/ 2650109 h 5320224"/>
              <a:gd name="connsiteX4" fmla="*/ 2811606 w 5327649"/>
              <a:gd name="connsiteY4" fmla="*/ 2656400 h 5320224"/>
              <a:gd name="connsiteX5" fmla="*/ 5327649 w 5327649"/>
              <a:gd name="connsiteY5" fmla="*/ 2656400 h 5320224"/>
              <a:gd name="connsiteX6" fmla="*/ 2663825 w 5327649"/>
              <a:gd name="connsiteY6" fmla="*/ 5320224 h 5320224"/>
              <a:gd name="connsiteX7" fmla="*/ 0 w 5327649"/>
              <a:gd name="connsiteY7" fmla="*/ 2656400 h 5320224"/>
              <a:gd name="connsiteX8" fmla="*/ 2 w 5327649"/>
              <a:gd name="connsiteY8" fmla="*/ 2656362 h 5320224"/>
              <a:gd name="connsiteX9" fmla="*/ 2 w 5327649"/>
              <a:gd name="connsiteY9" fmla="*/ 2656400 h 5320224"/>
              <a:gd name="connsiteX10" fmla="*/ 2516044 w 5327649"/>
              <a:gd name="connsiteY10" fmla="*/ 2656400 h 5320224"/>
              <a:gd name="connsiteX11" fmla="*/ 2391464 w 5327649"/>
              <a:gd name="connsiteY11" fmla="*/ 2650109 h 5320224"/>
              <a:gd name="connsiteX12" fmla="*/ 0 w 5327649"/>
              <a:gd name="connsiteY12" fmla="*/ 38 h 5320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327649" h="5320224">
                <a:moveTo>
                  <a:pt x="2" y="0"/>
                </a:moveTo>
                <a:lnTo>
                  <a:pt x="2" y="38"/>
                </a:lnTo>
                <a:lnTo>
                  <a:pt x="5327649" y="38"/>
                </a:lnTo>
                <a:cubicBezTo>
                  <a:pt x="5327649" y="1379278"/>
                  <a:pt x="4279436" y="2513696"/>
                  <a:pt x="2936185" y="2650109"/>
                </a:cubicBezTo>
                <a:lnTo>
                  <a:pt x="2811606" y="2656400"/>
                </a:lnTo>
                <a:lnTo>
                  <a:pt x="5327649" y="2656400"/>
                </a:lnTo>
                <a:cubicBezTo>
                  <a:pt x="5327649" y="4127589"/>
                  <a:pt x="4135014" y="5320224"/>
                  <a:pt x="2663825" y="5320224"/>
                </a:cubicBezTo>
                <a:cubicBezTo>
                  <a:pt x="1192635" y="5320224"/>
                  <a:pt x="0" y="4127589"/>
                  <a:pt x="0" y="2656400"/>
                </a:cubicBezTo>
                <a:lnTo>
                  <a:pt x="2" y="2656362"/>
                </a:lnTo>
                <a:lnTo>
                  <a:pt x="2" y="2656400"/>
                </a:lnTo>
                <a:lnTo>
                  <a:pt x="2516044" y="2656400"/>
                </a:lnTo>
                <a:lnTo>
                  <a:pt x="2391464" y="2650109"/>
                </a:lnTo>
                <a:cubicBezTo>
                  <a:pt x="1048216" y="2513696"/>
                  <a:pt x="0" y="1379278"/>
                  <a:pt x="0" y="38"/>
                </a:cubicBezTo>
                <a:close/>
              </a:path>
            </a:pathLst>
          </a:custGeom>
          <a:solidFill>
            <a:schemeClr val="bg1">
              <a:lumMod val="85000"/>
            </a:schemeClr>
          </a:solidFill>
        </p:spPr>
        <p:txBody>
          <a:bodyPr wrap="square">
            <a:noAutofit/>
          </a:bodyPr>
          <a:lstStyle/>
          <a:p>
            <a:r>
              <a:rPr lang="fr-FR"/>
              <a:t>Cliquez sur l'icône pour ajouter une image</a:t>
            </a:r>
          </a:p>
        </p:txBody>
      </p:sp>
    </p:spTree>
    <p:extLst>
      <p:ext uri="{BB962C8B-B14F-4D97-AF65-F5344CB8AC3E}">
        <p14:creationId xmlns:p14="http://schemas.microsoft.com/office/powerpoint/2010/main" val="15769489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Image + titre 4">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3577797" y="1496705"/>
            <a:ext cx="8098266" cy="830997"/>
          </a:xfrm>
        </p:spPr>
        <p:txBody>
          <a:bodyPr anchor="t"/>
          <a:lstStyle>
            <a:lvl1pPr>
              <a:defRPr sz="6000"/>
            </a:lvl1pPr>
          </a:lstStyle>
          <a:p>
            <a:r>
              <a:rPr lang="fr-FR" dirty="0"/>
              <a:t>Titre de section</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p>
            <a:r>
              <a:rPr lang="fr-FR"/>
              <a:t>25 novembre 2025</a:t>
            </a:r>
          </a:p>
        </p:txBody>
      </p:sp>
      <p:sp>
        <p:nvSpPr>
          <p:cNvPr id="6" name="Espace réservé du texte 3">
            <a:extLst>
              <a:ext uri="{FF2B5EF4-FFF2-40B4-BE49-F238E27FC236}">
                <a16:creationId xmlns:a16="http://schemas.microsoft.com/office/drawing/2014/main" id="{38A4C6F1-FC49-27D7-B21C-0FB41FF281C8}"/>
              </a:ext>
            </a:extLst>
          </p:cNvPr>
          <p:cNvSpPr>
            <a:spLocks noGrp="1"/>
          </p:cNvSpPr>
          <p:nvPr>
            <p:ph type="body" sz="half" idx="2" hasCustomPrompt="1"/>
          </p:nvPr>
        </p:nvSpPr>
        <p:spPr>
          <a:xfrm>
            <a:off x="3577798" y="4613746"/>
            <a:ext cx="8098268" cy="332399"/>
          </a:xfrm>
          <a:prstGeom prst="rect">
            <a:avLst/>
          </a:prstGeom>
        </p:spPr>
        <p:txBody>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Sous-titre</a:t>
            </a:r>
          </a:p>
        </p:txBody>
      </p:sp>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2"/>
          <a:stretch>
            <a:fillRect/>
          </a:stretch>
        </p:blipFill>
        <p:spPr>
          <a:xfrm>
            <a:off x="10312842" y="6210274"/>
            <a:ext cx="1363221" cy="329053"/>
          </a:xfrm>
          <a:prstGeom prst="rect">
            <a:avLst/>
          </a:prstGeom>
        </p:spPr>
      </p:pic>
      <p:sp>
        <p:nvSpPr>
          <p:cNvPr id="8" name="Espace réservé du numéro de diapositive 5">
            <a:extLst>
              <a:ext uri="{FF2B5EF4-FFF2-40B4-BE49-F238E27FC236}">
                <a16:creationId xmlns:a16="http://schemas.microsoft.com/office/drawing/2014/main" id="{E482FD8C-F81A-5D0F-4ACB-CE76EF5A65DB}"/>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pic>
        <p:nvPicPr>
          <p:cNvPr id="12" name="Image 11">
            <a:extLst>
              <a:ext uri="{FF2B5EF4-FFF2-40B4-BE49-F238E27FC236}">
                <a16:creationId xmlns:a16="http://schemas.microsoft.com/office/drawing/2014/main" id="{E7D009A1-D257-2D65-56C9-C543FED0526C}"/>
              </a:ext>
            </a:extLst>
          </p:cNvPr>
          <p:cNvPicPr>
            <a:picLocks noChangeAspect="1"/>
          </p:cNvPicPr>
          <p:nvPr userDrawn="1"/>
        </p:nvPicPr>
        <p:blipFill>
          <a:blip r:embed="rId3"/>
          <a:srcRect/>
          <a:stretch/>
        </p:blipFill>
        <p:spPr>
          <a:xfrm>
            <a:off x="-7951" y="523081"/>
            <a:ext cx="253008" cy="5313176"/>
          </a:xfrm>
          <a:prstGeom prst="rect">
            <a:avLst/>
          </a:prstGeom>
        </p:spPr>
      </p:pic>
      <p:sp>
        <p:nvSpPr>
          <p:cNvPr id="20" name="Espace réservé pour une image  19">
            <a:extLst>
              <a:ext uri="{FF2B5EF4-FFF2-40B4-BE49-F238E27FC236}">
                <a16:creationId xmlns:a16="http://schemas.microsoft.com/office/drawing/2014/main" id="{610F154A-C853-9B52-0732-C9597455AADB}"/>
              </a:ext>
            </a:extLst>
          </p:cNvPr>
          <p:cNvSpPr>
            <a:spLocks noGrp="1"/>
          </p:cNvSpPr>
          <p:nvPr>
            <p:ph type="pic" idx="1"/>
          </p:nvPr>
        </p:nvSpPr>
        <p:spPr>
          <a:xfrm>
            <a:off x="245057" y="523081"/>
            <a:ext cx="2799598" cy="5313176"/>
          </a:xfrm>
          <a:custGeom>
            <a:avLst/>
            <a:gdLst>
              <a:gd name="connsiteX0" fmla="*/ 0 w 2799598"/>
              <a:gd name="connsiteY0" fmla="*/ 0 h 5313176"/>
              <a:gd name="connsiteX1" fmla="*/ 1914051 w 2799598"/>
              <a:gd name="connsiteY1" fmla="*/ 0 h 5313176"/>
              <a:gd name="connsiteX2" fmla="*/ 1914053 w 2799598"/>
              <a:gd name="connsiteY2" fmla="*/ 0 h 5313176"/>
              <a:gd name="connsiteX3" fmla="*/ 2799598 w 2799598"/>
              <a:gd name="connsiteY3" fmla="*/ 0 h 5313176"/>
              <a:gd name="connsiteX4" fmla="*/ 2799598 w 2799598"/>
              <a:gd name="connsiteY4" fmla="*/ 885547 h 5313176"/>
              <a:gd name="connsiteX5" fmla="*/ 2799598 w 2799598"/>
              <a:gd name="connsiteY5" fmla="*/ 2697292 h 5313176"/>
              <a:gd name="connsiteX6" fmla="*/ 2799598 w 2799598"/>
              <a:gd name="connsiteY6" fmla="*/ 4427629 h 5313176"/>
              <a:gd name="connsiteX7" fmla="*/ 1914051 w 2799598"/>
              <a:gd name="connsiteY7" fmla="*/ 5313176 h 5313176"/>
              <a:gd name="connsiteX8" fmla="*/ 85553 w 2799598"/>
              <a:gd name="connsiteY8" fmla="*/ 5313176 h 5313176"/>
              <a:gd name="connsiteX9" fmla="*/ 0 w 2799598"/>
              <a:gd name="connsiteY9" fmla="*/ 5313176 h 531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9598" h="5313176">
                <a:moveTo>
                  <a:pt x="0" y="0"/>
                </a:moveTo>
                <a:lnTo>
                  <a:pt x="1914051" y="0"/>
                </a:lnTo>
                <a:lnTo>
                  <a:pt x="1914053" y="0"/>
                </a:lnTo>
                <a:lnTo>
                  <a:pt x="2799598" y="0"/>
                </a:lnTo>
                <a:lnTo>
                  <a:pt x="2799598" y="885547"/>
                </a:lnTo>
                <a:lnTo>
                  <a:pt x="2799598" y="2697292"/>
                </a:lnTo>
                <a:lnTo>
                  <a:pt x="2799598" y="4427629"/>
                </a:lnTo>
                <a:cubicBezTo>
                  <a:pt x="2799598" y="4916703"/>
                  <a:pt x="2403125" y="5313176"/>
                  <a:pt x="1914051" y="5313176"/>
                </a:cubicBezTo>
                <a:lnTo>
                  <a:pt x="85553" y="5313176"/>
                </a:lnTo>
                <a:lnTo>
                  <a:pt x="0" y="5313176"/>
                </a:lnTo>
                <a:close/>
              </a:path>
            </a:pathLst>
          </a:custGeom>
          <a:solidFill>
            <a:schemeClr val="bg1">
              <a:lumMod val="85000"/>
            </a:schemeClr>
          </a:solidFill>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Tree>
    <p:extLst>
      <p:ext uri="{BB962C8B-B14F-4D97-AF65-F5344CB8AC3E}">
        <p14:creationId xmlns:p14="http://schemas.microsoft.com/office/powerpoint/2010/main" val="177655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6348413" y="419073"/>
            <a:ext cx="5327650" cy="498598"/>
          </a:xfrm>
        </p:spPr>
        <p:txBody>
          <a:bodyPr anchor="t"/>
          <a:lstStyle>
            <a:lvl1pPr>
              <a:defRPr sz="3600"/>
            </a:lvl1pPr>
          </a:lstStyle>
          <a:p>
            <a:r>
              <a:rPr lang="fr-FR" dirty="0"/>
              <a:t>Titre de partie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8" name="Espace réservé du numéro de diapositive 5">
            <a:extLst>
              <a:ext uri="{FF2B5EF4-FFF2-40B4-BE49-F238E27FC236}">
                <a16:creationId xmlns:a16="http://schemas.microsoft.com/office/drawing/2014/main" id="{E482FD8C-F81A-5D0F-4ACB-CE76EF5A65DB}"/>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10" name="Espace réservé pour une image  9">
            <a:extLst>
              <a:ext uri="{FF2B5EF4-FFF2-40B4-BE49-F238E27FC236}">
                <a16:creationId xmlns:a16="http://schemas.microsoft.com/office/drawing/2014/main" id="{A3279EB0-10F1-9819-3A02-1E6C41EB0AC0}"/>
              </a:ext>
            </a:extLst>
          </p:cNvPr>
          <p:cNvSpPr>
            <a:spLocks noGrp="1" noRot="1" noMove="1" noResize="1" noEditPoints="1" noAdjustHandles="1" noChangeArrowheads="1" noChangeShapeType="1"/>
          </p:cNvSpPr>
          <p:nvPr>
            <p:ph type="pic" idx="1"/>
          </p:nvPr>
        </p:nvSpPr>
        <p:spPr>
          <a:xfrm>
            <a:off x="766763" y="523081"/>
            <a:ext cx="4933950" cy="5313176"/>
          </a:xfrm>
          <a:custGeom>
            <a:avLst/>
            <a:gdLst>
              <a:gd name="connsiteX0" fmla="*/ 0 w 4933950"/>
              <a:gd name="connsiteY0" fmla="*/ 0 h 5313176"/>
              <a:gd name="connsiteX1" fmla="*/ 363839 w 4933950"/>
              <a:gd name="connsiteY1" fmla="*/ 0 h 5313176"/>
              <a:gd name="connsiteX2" fmla="*/ 363841 w 4933950"/>
              <a:gd name="connsiteY2" fmla="*/ 0 h 5313176"/>
              <a:gd name="connsiteX3" fmla="*/ 4048403 w 4933950"/>
              <a:gd name="connsiteY3" fmla="*/ 0 h 5313176"/>
              <a:gd name="connsiteX4" fmla="*/ 4048405 w 4933950"/>
              <a:gd name="connsiteY4" fmla="*/ 0 h 5313176"/>
              <a:gd name="connsiteX5" fmla="*/ 4933950 w 4933950"/>
              <a:gd name="connsiteY5" fmla="*/ 0 h 5313176"/>
              <a:gd name="connsiteX6" fmla="*/ 4933950 w 4933950"/>
              <a:gd name="connsiteY6" fmla="*/ 885547 h 5313176"/>
              <a:gd name="connsiteX7" fmla="*/ 4933950 w 4933950"/>
              <a:gd name="connsiteY7" fmla="*/ 2697292 h 5313176"/>
              <a:gd name="connsiteX8" fmla="*/ 4933950 w 4933950"/>
              <a:gd name="connsiteY8" fmla="*/ 4427629 h 5313176"/>
              <a:gd name="connsiteX9" fmla="*/ 4048403 w 4933950"/>
              <a:gd name="connsiteY9" fmla="*/ 5313176 h 5313176"/>
              <a:gd name="connsiteX10" fmla="*/ 2219905 w 4933950"/>
              <a:gd name="connsiteY10" fmla="*/ 5313176 h 5313176"/>
              <a:gd name="connsiteX11" fmla="*/ 363841 w 4933950"/>
              <a:gd name="connsiteY11" fmla="*/ 5313176 h 5313176"/>
              <a:gd name="connsiteX12" fmla="*/ 0 w 4933950"/>
              <a:gd name="connsiteY12" fmla="*/ 5313176 h 531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33950" h="5313176">
                <a:moveTo>
                  <a:pt x="0" y="0"/>
                </a:moveTo>
                <a:lnTo>
                  <a:pt x="363839" y="0"/>
                </a:lnTo>
                <a:lnTo>
                  <a:pt x="363841" y="0"/>
                </a:lnTo>
                <a:lnTo>
                  <a:pt x="4048403" y="0"/>
                </a:lnTo>
                <a:lnTo>
                  <a:pt x="4048405" y="0"/>
                </a:lnTo>
                <a:lnTo>
                  <a:pt x="4933950" y="0"/>
                </a:lnTo>
                <a:lnTo>
                  <a:pt x="4933950" y="885547"/>
                </a:lnTo>
                <a:lnTo>
                  <a:pt x="4933950" y="2697292"/>
                </a:lnTo>
                <a:lnTo>
                  <a:pt x="4933950" y="4427629"/>
                </a:lnTo>
                <a:cubicBezTo>
                  <a:pt x="4933950" y="4916703"/>
                  <a:pt x="4537477" y="5313176"/>
                  <a:pt x="4048403" y="5313176"/>
                </a:cubicBezTo>
                <a:lnTo>
                  <a:pt x="2219905" y="5313176"/>
                </a:lnTo>
                <a:lnTo>
                  <a:pt x="363841" y="5313176"/>
                </a:lnTo>
                <a:lnTo>
                  <a:pt x="0" y="5313176"/>
                </a:lnTo>
                <a:close/>
              </a:path>
            </a:pathLst>
          </a:custGeom>
          <a:solidFill>
            <a:schemeClr val="bg1">
              <a:lumMod val="85000"/>
            </a:schemeClr>
          </a:solidFill>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1" name="Espace réservé du texte 3">
            <a:extLst>
              <a:ext uri="{FF2B5EF4-FFF2-40B4-BE49-F238E27FC236}">
                <a16:creationId xmlns:a16="http://schemas.microsoft.com/office/drawing/2014/main" id="{BDA9E197-4B95-400C-CC8A-0387F35E09BB}"/>
              </a:ext>
            </a:extLst>
          </p:cNvPr>
          <p:cNvSpPr>
            <a:spLocks noGrp="1" noRot="1" noMove="1" noResize="1" noEditPoints="1" noAdjustHandles="1" noChangeArrowheads="1" noChangeShapeType="1"/>
          </p:cNvSpPr>
          <p:nvPr>
            <p:ph type="body" sz="half" idx="11"/>
          </p:nvPr>
        </p:nvSpPr>
        <p:spPr>
          <a:xfrm>
            <a:off x="6348413" y="2136016"/>
            <a:ext cx="5327650" cy="3700241"/>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Espace réservé de la date 3">
            <a:extLst>
              <a:ext uri="{FF2B5EF4-FFF2-40B4-BE49-F238E27FC236}">
                <a16:creationId xmlns:a16="http://schemas.microsoft.com/office/drawing/2014/main" id="{FDDFCCA1-5A62-19ED-F48A-66FADE1BB102}"/>
              </a:ext>
            </a:extLst>
          </p:cNvPr>
          <p:cNvSpPr>
            <a:spLocks noGrp="1"/>
          </p:cNvSpPr>
          <p:nvPr>
            <p:ph type="dt" sz="half" idx="2"/>
          </p:nvPr>
        </p:nvSpPr>
        <p:spPr>
          <a:xfrm>
            <a:off x="766763" y="6324129"/>
            <a:ext cx="2741611" cy="232165"/>
          </a:xfrm>
          <a:prstGeom prst="rect">
            <a:avLst/>
          </a:prstGeom>
        </p:spPr>
        <p:txBody>
          <a:bodyPr vert="horz"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r>
              <a:rPr lang="fr-FR"/>
              <a:t>25 novembre 2025</a:t>
            </a:r>
            <a:endParaRPr lang="fr-FR" cap="all" dirty="0"/>
          </a:p>
        </p:txBody>
      </p:sp>
    </p:spTree>
    <p:extLst>
      <p:ext uri="{BB962C8B-B14F-4D97-AF65-F5344CB8AC3E}">
        <p14:creationId xmlns:p14="http://schemas.microsoft.com/office/powerpoint/2010/main" val="3251843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e + imag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419934"/>
            <a:ext cx="4933950" cy="498598"/>
          </a:xfrm>
        </p:spPr>
        <p:txBody>
          <a:bodyPr anchor="t"/>
          <a:lstStyle>
            <a:lvl1pPr>
              <a:defRPr sz="3600"/>
            </a:lvl1pPr>
          </a:lstStyle>
          <a:p>
            <a:r>
              <a:rPr lang="fr-FR" dirty="0"/>
              <a:t>Titre de partie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8" name="Espace réservé du numéro de diapositive 5">
            <a:extLst>
              <a:ext uri="{FF2B5EF4-FFF2-40B4-BE49-F238E27FC236}">
                <a16:creationId xmlns:a16="http://schemas.microsoft.com/office/drawing/2014/main" id="{E482FD8C-F81A-5D0F-4ACB-CE76EF5A65DB}"/>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5" name="Espace réservé pour une image  4">
            <a:extLst>
              <a:ext uri="{FF2B5EF4-FFF2-40B4-BE49-F238E27FC236}">
                <a16:creationId xmlns:a16="http://schemas.microsoft.com/office/drawing/2014/main" id="{6EA9052C-98FD-DB79-4273-FD1C667A1299}"/>
              </a:ext>
            </a:extLst>
          </p:cNvPr>
          <p:cNvSpPr>
            <a:spLocks noGrp="1"/>
          </p:cNvSpPr>
          <p:nvPr>
            <p:ph type="pic" idx="1"/>
          </p:nvPr>
        </p:nvSpPr>
        <p:spPr>
          <a:xfrm>
            <a:off x="6348413" y="523081"/>
            <a:ext cx="5327650" cy="5318919"/>
          </a:xfrm>
          <a:custGeom>
            <a:avLst/>
            <a:gdLst>
              <a:gd name="csX0" fmla="*/ 0 w 5327650"/>
              <a:gd name="csY0" fmla="*/ 0 h 5318919"/>
              <a:gd name="csX1" fmla="*/ 393700 w 5327650"/>
              <a:gd name="csY1" fmla="*/ 0 h 5318919"/>
              <a:gd name="csX2" fmla="*/ 757539 w 5327650"/>
              <a:gd name="csY2" fmla="*/ 0 h 5318919"/>
              <a:gd name="csX3" fmla="*/ 757541 w 5327650"/>
              <a:gd name="csY3" fmla="*/ 0 h 5318919"/>
              <a:gd name="csX4" fmla="*/ 2074133 w 5327650"/>
              <a:gd name="csY4" fmla="*/ 0 h 5318919"/>
              <a:gd name="csX5" fmla="*/ 4442103 w 5327650"/>
              <a:gd name="csY5" fmla="*/ 0 h 5318919"/>
              <a:gd name="csX6" fmla="*/ 4442105 w 5327650"/>
              <a:gd name="csY6" fmla="*/ 0 h 5318919"/>
              <a:gd name="csX7" fmla="*/ 5327650 w 5327650"/>
              <a:gd name="csY7" fmla="*/ 0 h 5318919"/>
              <a:gd name="csX8" fmla="*/ 5327650 w 5327650"/>
              <a:gd name="csY8" fmla="*/ 885547 h 5318919"/>
              <a:gd name="csX9" fmla="*/ 5327650 w 5327650"/>
              <a:gd name="csY9" fmla="*/ 2697292 h 5318919"/>
              <a:gd name="csX10" fmla="*/ 5327650 w 5327650"/>
              <a:gd name="csY10" fmla="*/ 4427629 h 5318919"/>
              <a:gd name="csX11" fmla="*/ 4442103 w 5327650"/>
              <a:gd name="csY11" fmla="*/ 5313176 h 5318919"/>
              <a:gd name="csX12" fmla="*/ 2613605 w 5327650"/>
              <a:gd name="csY12" fmla="*/ 5313176 h 5318919"/>
              <a:gd name="csX13" fmla="*/ 2074133 w 5327650"/>
              <a:gd name="csY13" fmla="*/ 5313176 h 5318919"/>
              <a:gd name="csX14" fmla="*/ 2074133 w 5327650"/>
              <a:gd name="csY14" fmla="*/ 5318919 h 5318919"/>
              <a:gd name="csX15" fmla="*/ 0 w 5327650"/>
              <a:gd name="csY15" fmla="*/ 5318919 h 5318919"/>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Lst>
            <a:rect l="l" t="t" r="r" b="b"/>
            <a:pathLst>
              <a:path w="5327650" h="5318919">
                <a:moveTo>
                  <a:pt x="0" y="0"/>
                </a:moveTo>
                <a:lnTo>
                  <a:pt x="393700" y="0"/>
                </a:lnTo>
                <a:lnTo>
                  <a:pt x="757539" y="0"/>
                </a:lnTo>
                <a:lnTo>
                  <a:pt x="757541" y="0"/>
                </a:lnTo>
                <a:lnTo>
                  <a:pt x="2074133" y="0"/>
                </a:lnTo>
                <a:lnTo>
                  <a:pt x="4442103" y="0"/>
                </a:lnTo>
                <a:lnTo>
                  <a:pt x="4442105" y="0"/>
                </a:lnTo>
                <a:lnTo>
                  <a:pt x="5327650" y="0"/>
                </a:lnTo>
                <a:lnTo>
                  <a:pt x="5327650" y="885547"/>
                </a:lnTo>
                <a:lnTo>
                  <a:pt x="5327650" y="2697292"/>
                </a:lnTo>
                <a:lnTo>
                  <a:pt x="5327650" y="4427629"/>
                </a:lnTo>
                <a:cubicBezTo>
                  <a:pt x="5327650" y="4916703"/>
                  <a:pt x="4931177" y="5313176"/>
                  <a:pt x="4442103" y="5313176"/>
                </a:cubicBezTo>
                <a:lnTo>
                  <a:pt x="2613605" y="5313176"/>
                </a:lnTo>
                <a:lnTo>
                  <a:pt x="2074133" y="5313176"/>
                </a:lnTo>
                <a:lnTo>
                  <a:pt x="2074133" y="5318919"/>
                </a:lnTo>
                <a:lnTo>
                  <a:pt x="0" y="5318919"/>
                </a:lnTo>
                <a:close/>
              </a:path>
            </a:pathLst>
          </a:custGeom>
          <a:solidFill>
            <a:schemeClr val="bg1">
              <a:lumMod val="85000"/>
            </a:schemeClr>
          </a:solidFill>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11" name="Espace réservé du texte 3">
            <a:extLst>
              <a:ext uri="{FF2B5EF4-FFF2-40B4-BE49-F238E27FC236}">
                <a16:creationId xmlns:a16="http://schemas.microsoft.com/office/drawing/2014/main" id="{BDA9E197-4B95-400C-CC8A-0387F35E09BB}"/>
              </a:ext>
            </a:extLst>
          </p:cNvPr>
          <p:cNvSpPr>
            <a:spLocks noGrp="1"/>
          </p:cNvSpPr>
          <p:nvPr>
            <p:ph type="body" sz="half" idx="11"/>
          </p:nvPr>
        </p:nvSpPr>
        <p:spPr>
          <a:xfrm>
            <a:off x="766763" y="2136016"/>
            <a:ext cx="4933950" cy="3705984"/>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Espace réservé de la date 3">
            <a:extLst>
              <a:ext uri="{FF2B5EF4-FFF2-40B4-BE49-F238E27FC236}">
                <a16:creationId xmlns:a16="http://schemas.microsoft.com/office/drawing/2014/main" id="{FDDFCCA1-5A62-19ED-F48A-66FADE1BB102}"/>
              </a:ext>
            </a:extLst>
          </p:cNvPr>
          <p:cNvSpPr>
            <a:spLocks noGrp="1"/>
          </p:cNvSpPr>
          <p:nvPr>
            <p:ph type="dt" sz="half" idx="2"/>
          </p:nvPr>
        </p:nvSpPr>
        <p:spPr>
          <a:xfrm>
            <a:off x="766763" y="6324129"/>
            <a:ext cx="2741611" cy="232165"/>
          </a:xfrm>
          <a:prstGeom prst="rect">
            <a:avLst/>
          </a:prstGeom>
        </p:spPr>
        <p:txBody>
          <a:bodyPr vert="horz"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r>
              <a:rPr lang="fr-FR"/>
              <a:t>25 novembre 2025</a:t>
            </a:r>
            <a:endParaRPr lang="fr-FR" cap="all" dirty="0"/>
          </a:p>
        </p:txBody>
      </p:sp>
    </p:spTree>
    <p:extLst>
      <p:ext uri="{BB962C8B-B14F-4D97-AF65-F5344CB8AC3E}">
        <p14:creationId xmlns:p14="http://schemas.microsoft.com/office/powerpoint/2010/main" val="2198391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 texte 2">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p>
            <a:r>
              <a:rPr lang="fr-FR"/>
              <a:t>25 novembre 2025</a:t>
            </a:r>
          </a:p>
        </p:txBody>
      </p:sp>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2"/>
          <a:stretch>
            <a:fillRect/>
          </a:stretch>
        </p:blipFill>
        <p:spPr>
          <a:xfrm>
            <a:off x="10312842" y="6210274"/>
            <a:ext cx="1363221" cy="329053"/>
          </a:xfrm>
          <a:prstGeom prst="rect">
            <a:avLst/>
          </a:prstGeom>
        </p:spPr>
      </p:pic>
      <p:sp>
        <p:nvSpPr>
          <p:cNvPr id="8" name="Espace réservé du numéro de diapositive 5">
            <a:extLst>
              <a:ext uri="{FF2B5EF4-FFF2-40B4-BE49-F238E27FC236}">
                <a16:creationId xmlns:a16="http://schemas.microsoft.com/office/drawing/2014/main" id="{E482FD8C-F81A-5D0F-4ACB-CE76EF5A65DB}"/>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pic>
        <p:nvPicPr>
          <p:cNvPr id="12" name="Image 11">
            <a:extLst>
              <a:ext uri="{FF2B5EF4-FFF2-40B4-BE49-F238E27FC236}">
                <a16:creationId xmlns:a16="http://schemas.microsoft.com/office/drawing/2014/main" id="{E7D009A1-D257-2D65-56C9-C543FED0526C}"/>
              </a:ext>
            </a:extLst>
          </p:cNvPr>
          <p:cNvPicPr>
            <a:picLocks noChangeAspect="1"/>
          </p:cNvPicPr>
          <p:nvPr userDrawn="1"/>
        </p:nvPicPr>
        <p:blipFill>
          <a:blip r:embed="rId3"/>
          <a:srcRect/>
          <a:stretch/>
        </p:blipFill>
        <p:spPr>
          <a:xfrm>
            <a:off x="-7951" y="523081"/>
            <a:ext cx="253008" cy="5313176"/>
          </a:xfrm>
          <a:prstGeom prst="rect">
            <a:avLst/>
          </a:prstGeom>
        </p:spPr>
      </p:pic>
      <p:sp>
        <p:nvSpPr>
          <p:cNvPr id="20" name="Espace réservé pour une image  19">
            <a:extLst>
              <a:ext uri="{FF2B5EF4-FFF2-40B4-BE49-F238E27FC236}">
                <a16:creationId xmlns:a16="http://schemas.microsoft.com/office/drawing/2014/main" id="{610F154A-C853-9B52-0732-C9597455AADB}"/>
              </a:ext>
            </a:extLst>
          </p:cNvPr>
          <p:cNvSpPr>
            <a:spLocks noGrp="1"/>
          </p:cNvSpPr>
          <p:nvPr>
            <p:ph type="pic" idx="1"/>
          </p:nvPr>
        </p:nvSpPr>
        <p:spPr>
          <a:xfrm>
            <a:off x="245057" y="523081"/>
            <a:ext cx="2799598" cy="5313176"/>
          </a:xfrm>
          <a:custGeom>
            <a:avLst/>
            <a:gdLst>
              <a:gd name="connsiteX0" fmla="*/ 0 w 2799598"/>
              <a:gd name="connsiteY0" fmla="*/ 0 h 5313176"/>
              <a:gd name="connsiteX1" fmla="*/ 1914051 w 2799598"/>
              <a:gd name="connsiteY1" fmla="*/ 0 h 5313176"/>
              <a:gd name="connsiteX2" fmla="*/ 1914053 w 2799598"/>
              <a:gd name="connsiteY2" fmla="*/ 0 h 5313176"/>
              <a:gd name="connsiteX3" fmla="*/ 2799598 w 2799598"/>
              <a:gd name="connsiteY3" fmla="*/ 0 h 5313176"/>
              <a:gd name="connsiteX4" fmla="*/ 2799598 w 2799598"/>
              <a:gd name="connsiteY4" fmla="*/ 885547 h 5313176"/>
              <a:gd name="connsiteX5" fmla="*/ 2799598 w 2799598"/>
              <a:gd name="connsiteY5" fmla="*/ 2697292 h 5313176"/>
              <a:gd name="connsiteX6" fmla="*/ 2799598 w 2799598"/>
              <a:gd name="connsiteY6" fmla="*/ 4427629 h 5313176"/>
              <a:gd name="connsiteX7" fmla="*/ 1914051 w 2799598"/>
              <a:gd name="connsiteY7" fmla="*/ 5313176 h 5313176"/>
              <a:gd name="connsiteX8" fmla="*/ 85553 w 2799598"/>
              <a:gd name="connsiteY8" fmla="*/ 5313176 h 5313176"/>
              <a:gd name="connsiteX9" fmla="*/ 0 w 2799598"/>
              <a:gd name="connsiteY9" fmla="*/ 5313176 h 5313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799598" h="5313176">
                <a:moveTo>
                  <a:pt x="0" y="0"/>
                </a:moveTo>
                <a:lnTo>
                  <a:pt x="1914051" y="0"/>
                </a:lnTo>
                <a:lnTo>
                  <a:pt x="1914053" y="0"/>
                </a:lnTo>
                <a:lnTo>
                  <a:pt x="2799598" y="0"/>
                </a:lnTo>
                <a:lnTo>
                  <a:pt x="2799598" y="885547"/>
                </a:lnTo>
                <a:lnTo>
                  <a:pt x="2799598" y="2697292"/>
                </a:lnTo>
                <a:lnTo>
                  <a:pt x="2799598" y="4427629"/>
                </a:lnTo>
                <a:cubicBezTo>
                  <a:pt x="2799598" y="4916703"/>
                  <a:pt x="2403125" y="5313176"/>
                  <a:pt x="1914051" y="5313176"/>
                </a:cubicBezTo>
                <a:lnTo>
                  <a:pt x="85553" y="5313176"/>
                </a:lnTo>
                <a:lnTo>
                  <a:pt x="0" y="5313176"/>
                </a:lnTo>
                <a:close/>
              </a:path>
            </a:pathLst>
          </a:custGeom>
          <a:solidFill>
            <a:schemeClr val="bg1">
              <a:lumMod val="85000"/>
            </a:schemeClr>
          </a:solidFill>
        </p:spPr>
        <p:txBody>
          <a:bodyPr wrap="square">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4" name="Espace réservé du texte 3">
            <a:extLst>
              <a:ext uri="{FF2B5EF4-FFF2-40B4-BE49-F238E27FC236}">
                <a16:creationId xmlns:a16="http://schemas.microsoft.com/office/drawing/2014/main" id="{66F76474-E147-79B6-EA0A-1F9AB5374438}"/>
              </a:ext>
            </a:extLst>
          </p:cNvPr>
          <p:cNvSpPr>
            <a:spLocks noGrp="1"/>
          </p:cNvSpPr>
          <p:nvPr>
            <p:ph type="body" sz="half" idx="11"/>
          </p:nvPr>
        </p:nvSpPr>
        <p:spPr>
          <a:xfrm>
            <a:off x="3577795" y="1815106"/>
            <a:ext cx="8098267" cy="4021151"/>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2" name="Titre 1">
            <a:extLst>
              <a:ext uri="{FF2B5EF4-FFF2-40B4-BE49-F238E27FC236}">
                <a16:creationId xmlns:a16="http://schemas.microsoft.com/office/drawing/2014/main" id="{BE34C2B4-9E6B-4A4B-C405-70BE85C406C5}"/>
              </a:ext>
            </a:extLst>
          </p:cNvPr>
          <p:cNvSpPr>
            <a:spLocks noGrp="1"/>
          </p:cNvSpPr>
          <p:nvPr>
            <p:ph type="title" hasCustomPrompt="1"/>
          </p:nvPr>
        </p:nvSpPr>
        <p:spPr>
          <a:xfrm>
            <a:off x="3577795" y="419934"/>
            <a:ext cx="8098266" cy="498598"/>
          </a:xfrm>
        </p:spPr>
        <p:txBody>
          <a:bodyPr anchor="t"/>
          <a:lstStyle>
            <a:lvl1pPr>
              <a:defRPr sz="3600"/>
            </a:lvl1pPr>
          </a:lstStyle>
          <a:p>
            <a:r>
              <a:rPr lang="fr-FR" dirty="0"/>
              <a:t>Titre de partie</a:t>
            </a:r>
          </a:p>
        </p:txBody>
      </p:sp>
    </p:spTree>
    <p:extLst>
      <p:ext uri="{BB962C8B-B14F-4D97-AF65-F5344CB8AC3E}">
        <p14:creationId xmlns:p14="http://schemas.microsoft.com/office/powerpoint/2010/main" val="44222706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Titre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419934"/>
            <a:ext cx="4933950" cy="498598"/>
          </a:xfrm>
        </p:spPr>
        <p:txBody>
          <a:bodyPr anchor="t"/>
          <a:lstStyle>
            <a:lvl1pPr>
              <a:defRPr sz="3600"/>
            </a:lvl1pPr>
          </a:lstStyle>
          <a:p>
            <a:r>
              <a:rPr lang="fr-FR" dirty="0"/>
              <a:t>Titre de partie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8" name="Espace réservé du numéro de diapositive 5">
            <a:extLst>
              <a:ext uri="{FF2B5EF4-FFF2-40B4-BE49-F238E27FC236}">
                <a16:creationId xmlns:a16="http://schemas.microsoft.com/office/drawing/2014/main" id="{E482FD8C-F81A-5D0F-4ACB-CE76EF5A65DB}"/>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11" name="Espace réservé du texte 3">
            <a:extLst>
              <a:ext uri="{FF2B5EF4-FFF2-40B4-BE49-F238E27FC236}">
                <a16:creationId xmlns:a16="http://schemas.microsoft.com/office/drawing/2014/main" id="{BDA9E197-4B95-400C-CC8A-0387F35E09BB}"/>
              </a:ext>
            </a:extLst>
          </p:cNvPr>
          <p:cNvSpPr>
            <a:spLocks noGrp="1"/>
          </p:cNvSpPr>
          <p:nvPr>
            <p:ph type="body" sz="half" idx="11"/>
          </p:nvPr>
        </p:nvSpPr>
        <p:spPr>
          <a:xfrm>
            <a:off x="6348413" y="523081"/>
            <a:ext cx="5327650" cy="5313176"/>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Espace réservé de la date 3">
            <a:extLst>
              <a:ext uri="{FF2B5EF4-FFF2-40B4-BE49-F238E27FC236}">
                <a16:creationId xmlns:a16="http://schemas.microsoft.com/office/drawing/2014/main" id="{FDDFCCA1-5A62-19ED-F48A-66FADE1BB102}"/>
              </a:ext>
            </a:extLst>
          </p:cNvPr>
          <p:cNvSpPr>
            <a:spLocks noGrp="1"/>
          </p:cNvSpPr>
          <p:nvPr>
            <p:ph type="dt" sz="half" idx="2"/>
          </p:nvPr>
        </p:nvSpPr>
        <p:spPr>
          <a:xfrm>
            <a:off x="766763" y="6324129"/>
            <a:ext cx="2741611" cy="232165"/>
          </a:xfrm>
          <a:prstGeom prst="rect">
            <a:avLst/>
          </a:prstGeom>
        </p:spPr>
        <p:txBody>
          <a:bodyPr vert="horz"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r>
              <a:rPr lang="fr-FR"/>
              <a:t>25 novembre 2025</a:t>
            </a:r>
            <a:endParaRPr lang="fr-FR" cap="all" dirty="0"/>
          </a:p>
        </p:txBody>
      </p:sp>
    </p:spTree>
    <p:extLst>
      <p:ext uri="{BB962C8B-B14F-4D97-AF65-F5344CB8AC3E}">
        <p14:creationId xmlns:p14="http://schemas.microsoft.com/office/powerpoint/2010/main" val="5246335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itre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419934"/>
            <a:ext cx="4933950" cy="498598"/>
          </a:xfrm>
        </p:spPr>
        <p:txBody>
          <a:bodyPr anchor="t"/>
          <a:lstStyle>
            <a:lvl1pPr>
              <a:defRPr sz="3600"/>
            </a:lvl1pPr>
          </a:lstStyle>
          <a:p>
            <a:r>
              <a:rPr lang="fr-FR" dirty="0"/>
              <a:t>Titre de partie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8" name="Espace réservé du numéro de diapositive 5">
            <a:extLst>
              <a:ext uri="{FF2B5EF4-FFF2-40B4-BE49-F238E27FC236}">
                <a16:creationId xmlns:a16="http://schemas.microsoft.com/office/drawing/2014/main" id="{E482FD8C-F81A-5D0F-4ACB-CE76EF5A65DB}"/>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11" name="Espace réservé du texte 3">
            <a:extLst>
              <a:ext uri="{FF2B5EF4-FFF2-40B4-BE49-F238E27FC236}">
                <a16:creationId xmlns:a16="http://schemas.microsoft.com/office/drawing/2014/main" id="{BDA9E197-4B95-400C-CC8A-0387F35E09BB}"/>
              </a:ext>
            </a:extLst>
          </p:cNvPr>
          <p:cNvSpPr>
            <a:spLocks noGrp="1"/>
          </p:cNvSpPr>
          <p:nvPr>
            <p:ph type="body" sz="half" idx="11"/>
          </p:nvPr>
        </p:nvSpPr>
        <p:spPr>
          <a:xfrm>
            <a:off x="766763" y="3094264"/>
            <a:ext cx="4933950" cy="274199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Espace réservé de la date 3">
            <a:extLst>
              <a:ext uri="{FF2B5EF4-FFF2-40B4-BE49-F238E27FC236}">
                <a16:creationId xmlns:a16="http://schemas.microsoft.com/office/drawing/2014/main" id="{FDDFCCA1-5A62-19ED-F48A-66FADE1BB102}"/>
              </a:ext>
            </a:extLst>
          </p:cNvPr>
          <p:cNvSpPr>
            <a:spLocks noGrp="1"/>
          </p:cNvSpPr>
          <p:nvPr>
            <p:ph type="dt" sz="half" idx="2"/>
          </p:nvPr>
        </p:nvSpPr>
        <p:spPr>
          <a:xfrm>
            <a:off x="766763" y="6324129"/>
            <a:ext cx="2741611" cy="232165"/>
          </a:xfrm>
          <a:prstGeom prst="rect">
            <a:avLst/>
          </a:prstGeom>
        </p:spPr>
        <p:txBody>
          <a:bodyPr vert="horz"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r>
              <a:rPr lang="fr-FR"/>
              <a:t>25 novembre 2025</a:t>
            </a:r>
            <a:endParaRPr lang="fr-FR" cap="all" dirty="0"/>
          </a:p>
        </p:txBody>
      </p:sp>
      <p:sp>
        <p:nvSpPr>
          <p:cNvPr id="3" name="Espace réservé du texte 3">
            <a:extLst>
              <a:ext uri="{FF2B5EF4-FFF2-40B4-BE49-F238E27FC236}">
                <a16:creationId xmlns:a16="http://schemas.microsoft.com/office/drawing/2014/main" id="{259AAD05-8DB7-97E2-F04B-B934A5E68167}"/>
              </a:ext>
            </a:extLst>
          </p:cNvPr>
          <p:cNvSpPr>
            <a:spLocks noGrp="1"/>
          </p:cNvSpPr>
          <p:nvPr>
            <p:ph type="body" sz="half" idx="12" hasCustomPrompt="1"/>
          </p:nvPr>
        </p:nvSpPr>
        <p:spPr>
          <a:xfrm>
            <a:off x="6342970" y="2441120"/>
            <a:ext cx="2752044" cy="830997"/>
          </a:xfrm>
          <a:prstGeom prst="rect">
            <a:avLst/>
          </a:prstGeom>
        </p:spPr>
        <p:txBody>
          <a:bodyPr/>
          <a:lstStyle>
            <a:lvl1pPr marL="0" indent="0">
              <a:buNone/>
              <a:defRPr sz="60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Chiffre</a:t>
            </a:r>
          </a:p>
        </p:txBody>
      </p:sp>
    </p:spTree>
    <p:extLst>
      <p:ext uri="{BB962C8B-B14F-4D97-AF65-F5344CB8AC3E}">
        <p14:creationId xmlns:p14="http://schemas.microsoft.com/office/powerpoint/2010/main" val="15408200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Play2030">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1496705"/>
            <a:ext cx="4933949" cy="1661993"/>
          </a:xfrm>
        </p:spPr>
        <p:txBody>
          <a:bodyPr anchor="t"/>
          <a:lstStyle>
            <a:lvl1pPr>
              <a:defRPr sz="6000"/>
            </a:lvl1pPr>
          </a:lstStyle>
          <a:p>
            <a:r>
              <a:rPr lang="fr-FR" dirty="0"/>
              <a:t>Titre principal du document</a:t>
            </a:r>
          </a:p>
        </p:txBody>
      </p:sp>
      <p:sp>
        <p:nvSpPr>
          <p:cNvPr id="4" name="Espace réservé du texte 3">
            <a:extLst>
              <a:ext uri="{FF2B5EF4-FFF2-40B4-BE49-F238E27FC236}">
                <a16:creationId xmlns:a16="http://schemas.microsoft.com/office/drawing/2014/main" id="{33A9E55A-4D3B-8668-98EA-530F2E949FFA}"/>
              </a:ext>
            </a:extLst>
          </p:cNvPr>
          <p:cNvSpPr>
            <a:spLocks noGrp="1"/>
          </p:cNvSpPr>
          <p:nvPr>
            <p:ph type="body" sz="half" idx="2" hasCustomPrompt="1"/>
          </p:nvPr>
        </p:nvSpPr>
        <p:spPr>
          <a:xfrm>
            <a:off x="766764" y="4613746"/>
            <a:ext cx="4933950" cy="332399"/>
          </a:xfrm>
          <a:prstGeom prst="rect">
            <a:avLst/>
          </a:prstGeom>
        </p:spPr>
        <p:txBody>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Sous-titre</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p>
            <a:r>
              <a:rPr lang="fr-FR"/>
              <a:t>25 novembre 2025</a:t>
            </a:r>
            <a:endParaRPr lang="fr-FR" dirty="0"/>
          </a:p>
        </p:txBody>
      </p:sp>
      <p:pic>
        <p:nvPicPr>
          <p:cNvPr id="10" name="Image 9">
            <a:extLst>
              <a:ext uri="{FF2B5EF4-FFF2-40B4-BE49-F238E27FC236}">
                <a16:creationId xmlns:a16="http://schemas.microsoft.com/office/drawing/2014/main" id="{7B5799D4-DB1F-1CDD-FAC6-91F2C5AA74ED}"/>
              </a:ext>
            </a:extLst>
          </p:cNvPr>
          <p:cNvPicPr>
            <a:picLocks noChangeAspect="1"/>
          </p:cNvPicPr>
          <p:nvPr userDrawn="1"/>
        </p:nvPicPr>
        <p:blipFill>
          <a:blip r:embed="rId2"/>
          <a:stretch>
            <a:fillRect/>
          </a:stretch>
        </p:blipFill>
        <p:spPr>
          <a:xfrm>
            <a:off x="774347" y="512763"/>
            <a:ext cx="1363221" cy="329053"/>
          </a:xfrm>
          <a:prstGeom prst="rect">
            <a:avLst/>
          </a:prstGeom>
        </p:spPr>
      </p:pic>
      <p:pic>
        <p:nvPicPr>
          <p:cNvPr id="15" name="Image 14">
            <a:extLst>
              <a:ext uri="{FF2B5EF4-FFF2-40B4-BE49-F238E27FC236}">
                <a16:creationId xmlns:a16="http://schemas.microsoft.com/office/drawing/2014/main" id="{9A1E5A12-820F-DF32-65BF-D74B0182FC29}"/>
              </a:ext>
            </a:extLst>
          </p:cNvPr>
          <p:cNvPicPr preferRelativeResize="0">
            <a:picLocks noChangeAspect="1"/>
          </p:cNvPicPr>
          <p:nvPr userDrawn="1"/>
        </p:nvPicPr>
        <p:blipFill>
          <a:blip r:embed="rId3"/>
          <a:srcRect/>
          <a:stretch/>
        </p:blipFill>
        <p:spPr>
          <a:xfrm>
            <a:off x="6350000" y="0"/>
            <a:ext cx="5841999" cy="6858000"/>
          </a:xfrm>
          <a:prstGeom prst="rect">
            <a:avLst/>
          </a:prstGeom>
        </p:spPr>
      </p:pic>
      <p:pic>
        <p:nvPicPr>
          <p:cNvPr id="6" name="Image 5">
            <a:extLst>
              <a:ext uri="{FF2B5EF4-FFF2-40B4-BE49-F238E27FC236}">
                <a16:creationId xmlns:a16="http://schemas.microsoft.com/office/drawing/2014/main" id="{B211C63E-7354-AAA2-8F2A-238A93B5EB4C}"/>
              </a:ext>
            </a:extLst>
          </p:cNvPr>
          <p:cNvPicPr>
            <a:picLocks noChangeAspect="1"/>
          </p:cNvPicPr>
          <p:nvPr userDrawn="1"/>
        </p:nvPicPr>
        <p:blipFill>
          <a:blip r:embed="rId4"/>
          <a:srcRect/>
          <a:stretch/>
        </p:blipFill>
        <p:spPr>
          <a:xfrm>
            <a:off x="-7951" y="523085"/>
            <a:ext cx="253008" cy="5313168"/>
          </a:xfrm>
          <a:prstGeom prst="rect">
            <a:avLst/>
          </a:prstGeom>
        </p:spPr>
      </p:pic>
    </p:spTree>
    <p:extLst>
      <p:ext uri="{BB962C8B-B14F-4D97-AF65-F5344CB8AC3E}">
        <p14:creationId xmlns:p14="http://schemas.microsoft.com/office/powerpoint/2010/main" val="37574428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re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419934"/>
            <a:ext cx="10909300" cy="498598"/>
          </a:xfrm>
        </p:spPr>
        <p:txBody>
          <a:bodyPr anchor="t"/>
          <a:lstStyle>
            <a:lvl1pPr>
              <a:defRPr sz="3600"/>
            </a:lvl1pPr>
          </a:lstStyle>
          <a:p>
            <a:r>
              <a:rPr lang="fr-FR" dirty="0"/>
              <a:t>Titre de partie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8" name="Espace réservé du numéro de diapositive 5">
            <a:extLst>
              <a:ext uri="{FF2B5EF4-FFF2-40B4-BE49-F238E27FC236}">
                <a16:creationId xmlns:a16="http://schemas.microsoft.com/office/drawing/2014/main" id="{E482FD8C-F81A-5D0F-4ACB-CE76EF5A65DB}"/>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15" name="Espace réservé de la date 3">
            <a:extLst>
              <a:ext uri="{FF2B5EF4-FFF2-40B4-BE49-F238E27FC236}">
                <a16:creationId xmlns:a16="http://schemas.microsoft.com/office/drawing/2014/main" id="{FDDFCCA1-5A62-19ED-F48A-66FADE1BB102}"/>
              </a:ext>
            </a:extLst>
          </p:cNvPr>
          <p:cNvSpPr>
            <a:spLocks noGrp="1"/>
          </p:cNvSpPr>
          <p:nvPr>
            <p:ph type="dt" sz="half" idx="2"/>
          </p:nvPr>
        </p:nvSpPr>
        <p:spPr>
          <a:xfrm>
            <a:off x="766763" y="6324129"/>
            <a:ext cx="2741611" cy="232165"/>
          </a:xfrm>
          <a:prstGeom prst="rect">
            <a:avLst/>
          </a:prstGeom>
        </p:spPr>
        <p:txBody>
          <a:bodyPr vert="horz"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r>
              <a:rPr lang="fr-FR"/>
              <a:t>25 novembre 2025</a:t>
            </a:r>
            <a:endParaRPr lang="fr-FR" cap="all" dirty="0"/>
          </a:p>
        </p:txBody>
      </p:sp>
      <p:sp>
        <p:nvSpPr>
          <p:cNvPr id="5" name="Espace réservé du texte 3">
            <a:extLst>
              <a:ext uri="{FF2B5EF4-FFF2-40B4-BE49-F238E27FC236}">
                <a16:creationId xmlns:a16="http://schemas.microsoft.com/office/drawing/2014/main" id="{5369D1B1-C0CC-ADCE-C966-0D3CF68AE108}"/>
              </a:ext>
            </a:extLst>
          </p:cNvPr>
          <p:cNvSpPr>
            <a:spLocks noGrp="1"/>
          </p:cNvSpPr>
          <p:nvPr>
            <p:ph type="body" sz="half" idx="13" hasCustomPrompt="1"/>
          </p:nvPr>
        </p:nvSpPr>
        <p:spPr>
          <a:xfrm>
            <a:off x="766764" y="2122613"/>
            <a:ext cx="4933950" cy="332399"/>
          </a:xfrm>
          <a:prstGeom prst="rect">
            <a:avLst/>
          </a:prstGeom>
        </p:spPr>
        <p:txBody>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Sous-titre</a:t>
            </a:r>
          </a:p>
        </p:txBody>
      </p:sp>
      <p:cxnSp>
        <p:nvCxnSpPr>
          <p:cNvPr id="12" name="Connecteur droit 11">
            <a:extLst>
              <a:ext uri="{FF2B5EF4-FFF2-40B4-BE49-F238E27FC236}">
                <a16:creationId xmlns:a16="http://schemas.microsoft.com/office/drawing/2014/main" id="{E596B12B-D816-4088-E360-5B61E3CF0CAA}"/>
              </a:ext>
            </a:extLst>
          </p:cNvPr>
          <p:cNvCxnSpPr>
            <a:cxnSpLocks/>
          </p:cNvCxnSpPr>
          <p:nvPr userDrawn="1"/>
        </p:nvCxnSpPr>
        <p:spPr>
          <a:xfrm>
            <a:off x="9012238" y="2049236"/>
            <a:ext cx="0" cy="1632857"/>
          </a:xfrm>
          <a:prstGeom prst="line">
            <a:avLst/>
          </a:prstGeom>
          <a:ln w="6350"/>
        </p:spPr>
        <p:style>
          <a:lnRef idx="2">
            <a:schemeClr val="dk1"/>
          </a:lnRef>
          <a:fillRef idx="0">
            <a:schemeClr val="dk1"/>
          </a:fillRef>
          <a:effectRef idx="1">
            <a:schemeClr val="dk1"/>
          </a:effectRef>
          <a:fontRef idx="minor">
            <a:schemeClr val="tx1"/>
          </a:fontRef>
        </p:style>
      </p:cxnSp>
      <p:sp>
        <p:nvSpPr>
          <p:cNvPr id="26" name="Espace réservé du texte 3">
            <a:extLst>
              <a:ext uri="{FF2B5EF4-FFF2-40B4-BE49-F238E27FC236}">
                <a16:creationId xmlns:a16="http://schemas.microsoft.com/office/drawing/2014/main" id="{51351628-5202-2004-F72D-D3A69790CA57}"/>
              </a:ext>
            </a:extLst>
          </p:cNvPr>
          <p:cNvSpPr>
            <a:spLocks noGrp="1"/>
          </p:cNvSpPr>
          <p:nvPr>
            <p:ph type="body" sz="half" idx="18" hasCustomPrompt="1"/>
          </p:nvPr>
        </p:nvSpPr>
        <p:spPr>
          <a:xfrm>
            <a:off x="6348413" y="2099561"/>
            <a:ext cx="2428193" cy="110800"/>
          </a:xfrm>
          <a:prstGeom prst="rect">
            <a:avLst/>
          </a:prstGeom>
        </p:spPr>
        <p:txBody>
          <a:bodyPr/>
          <a:lstStyle>
            <a:lvl1pPr marL="0" indent="0">
              <a:buNone/>
              <a:defRPr sz="8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Légende chiffre</a:t>
            </a:r>
          </a:p>
        </p:txBody>
      </p:sp>
      <p:sp>
        <p:nvSpPr>
          <p:cNvPr id="31" name="Espace réservé du texte 30">
            <a:extLst>
              <a:ext uri="{FF2B5EF4-FFF2-40B4-BE49-F238E27FC236}">
                <a16:creationId xmlns:a16="http://schemas.microsoft.com/office/drawing/2014/main" id="{5189E3FF-251E-9A87-D104-19E719AA6467}"/>
              </a:ext>
            </a:extLst>
          </p:cNvPr>
          <p:cNvSpPr>
            <a:spLocks noGrp="1"/>
          </p:cNvSpPr>
          <p:nvPr>
            <p:ph type="body" sz="quarter" idx="19"/>
          </p:nvPr>
        </p:nvSpPr>
        <p:spPr>
          <a:xfrm>
            <a:off x="766764" y="2728016"/>
            <a:ext cx="4933941" cy="3113984"/>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FR" dirty="0"/>
          </a:p>
        </p:txBody>
      </p:sp>
      <p:sp>
        <p:nvSpPr>
          <p:cNvPr id="18" name="Espace réservé du texte 3">
            <a:extLst>
              <a:ext uri="{FF2B5EF4-FFF2-40B4-BE49-F238E27FC236}">
                <a16:creationId xmlns:a16="http://schemas.microsoft.com/office/drawing/2014/main" id="{C84D261A-80F5-6F83-294A-AE0F18FE7BE1}"/>
              </a:ext>
            </a:extLst>
          </p:cNvPr>
          <p:cNvSpPr>
            <a:spLocks noGrp="1"/>
          </p:cNvSpPr>
          <p:nvPr>
            <p:ph type="body" sz="half" idx="20" hasCustomPrompt="1"/>
          </p:nvPr>
        </p:nvSpPr>
        <p:spPr>
          <a:xfrm>
            <a:off x="6366737" y="2455013"/>
            <a:ext cx="2409870" cy="1408724"/>
          </a:xfrm>
          <a:prstGeom prst="rect">
            <a:avLst/>
          </a:prstGeom>
        </p:spPr>
        <p:txBody>
          <a:bodyPr anchor="b">
            <a:normAutofit/>
          </a:bodyPr>
          <a:lstStyle>
            <a:lvl1pPr marL="0" indent="0">
              <a:buNone/>
              <a:defRPr sz="60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Chiffre</a:t>
            </a:r>
          </a:p>
        </p:txBody>
      </p:sp>
      <p:sp>
        <p:nvSpPr>
          <p:cNvPr id="19" name="Espace réservé du texte 3">
            <a:extLst>
              <a:ext uri="{FF2B5EF4-FFF2-40B4-BE49-F238E27FC236}">
                <a16:creationId xmlns:a16="http://schemas.microsoft.com/office/drawing/2014/main" id="{06F2F64D-2BD1-F6F7-A307-A3587A835FC3}"/>
              </a:ext>
            </a:extLst>
          </p:cNvPr>
          <p:cNvSpPr>
            <a:spLocks noGrp="1"/>
          </p:cNvSpPr>
          <p:nvPr>
            <p:ph type="body" sz="half" idx="21" hasCustomPrompt="1"/>
          </p:nvPr>
        </p:nvSpPr>
        <p:spPr>
          <a:xfrm>
            <a:off x="9247870" y="2099561"/>
            <a:ext cx="2428193" cy="110800"/>
          </a:xfrm>
          <a:prstGeom prst="rect">
            <a:avLst/>
          </a:prstGeom>
        </p:spPr>
        <p:txBody>
          <a:bodyPr/>
          <a:lstStyle>
            <a:lvl1pPr marL="0" indent="0">
              <a:buNone/>
              <a:defRPr sz="8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Légende chiffre</a:t>
            </a:r>
          </a:p>
        </p:txBody>
      </p:sp>
      <p:sp>
        <p:nvSpPr>
          <p:cNvPr id="28" name="Espace réservé du texte 3">
            <a:extLst>
              <a:ext uri="{FF2B5EF4-FFF2-40B4-BE49-F238E27FC236}">
                <a16:creationId xmlns:a16="http://schemas.microsoft.com/office/drawing/2014/main" id="{4D71DE10-8688-E8B8-AF98-A4ED0C0A64F2}"/>
              </a:ext>
            </a:extLst>
          </p:cNvPr>
          <p:cNvSpPr>
            <a:spLocks noGrp="1"/>
          </p:cNvSpPr>
          <p:nvPr>
            <p:ph type="body" sz="half" idx="22" hasCustomPrompt="1"/>
          </p:nvPr>
        </p:nvSpPr>
        <p:spPr>
          <a:xfrm>
            <a:off x="9266193" y="2455013"/>
            <a:ext cx="2409870" cy="1408724"/>
          </a:xfrm>
          <a:prstGeom prst="rect">
            <a:avLst/>
          </a:prstGeom>
        </p:spPr>
        <p:txBody>
          <a:bodyPr anchor="b">
            <a:normAutofit/>
          </a:bodyPr>
          <a:lstStyle>
            <a:lvl1pPr marL="0" indent="0">
              <a:buNone/>
              <a:defRPr sz="60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Chiffre</a:t>
            </a:r>
          </a:p>
        </p:txBody>
      </p:sp>
      <p:sp>
        <p:nvSpPr>
          <p:cNvPr id="29" name="Espace réservé du texte 3">
            <a:extLst>
              <a:ext uri="{FF2B5EF4-FFF2-40B4-BE49-F238E27FC236}">
                <a16:creationId xmlns:a16="http://schemas.microsoft.com/office/drawing/2014/main" id="{155385C5-FE79-EB00-2493-3DFCCAB9816A}"/>
              </a:ext>
            </a:extLst>
          </p:cNvPr>
          <p:cNvSpPr>
            <a:spLocks noGrp="1"/>
          </p:cNvSpPr>
          <p:nvPr>
            <p:ph type="body" sz="half" idx="23" hasCustomPrompt="1"/>
          </p:nvPr>
        </p:nvSpPr>
        <p:spPr>
          <a:xfrm>
            <a:off x="6356577" y="4270618"/>
            <a:ext cx="2428193" cy="110800"/>
          </a:xfrm>
          <a:prstGeom prst="rect">
            <a:avLst/>
          </a:prstGeom>
        </p:spPr>
        <p:txBody>
          <a:bodyPr/>
          <a:lstStyle>
            <a:lvl1pPr marL="0" indent="0">
              <a:buNone/>
              <a:defRPr sz="8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Légende chiffre</a:t>
            </a:r>
          </a:p>
        </p:txBody>
      </p:sp>
      <p:sp>
        <p:nvSpPr>
          <p:cNvPr id="30" name="Espace réservé du texte 3">
            <a:extLst>
              <a:ext uri="{FF2B5EF4-FFF2-40B4-BE49-F238E27FC236}">
                <a16:creationId xmlns:a16="http://schemas.microsoft.com/office/drawing/2014/main" id="{0B0E8D7F-7D7B-30A9-C867-AEF6015CA1D7}"/>
              </a:ext>
            </a:extLst>
          </p:cNvPr>
          <p:cNvSpPr>
            <a:spLocks noGrp="1"/>
          </p:cNvSpPr>
          <p:nvPr>
            <p:ph type="body" sz="half" idx="24" hasCustomPrompt="1"/>
          </p:nvPr>
        </p:nvSpPr>
        <p:spPr>
          <a:xfrm>
            <a:off x="6374901" y="4626070"/>
            <a:ext cx="2409870" cy="1408724"/>
          </a:xfrm>
          <a:prstGeom prst="rect">
            <a:avLst/>
          </a:prstGeom>
        </p:spPr>
        <p:txBody>
          <a:bodyPr anchor="b">
            <a:normAutofit/>
          </a:bodyPr>
          <a:lstStyle>
            <a:lvl1pPr marL="0" indent="0">
              <a:buNone/>
              <a:defRPr sz="60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Chiffre</a:t>
            </a:r>
          </a:p>
        </p:txBody>
      </p:sp>
      <p:sp>
        <p:nvSpPr>
          <p:cNvPr id="33" name="Espace réservé du texte 3">
            <a:extLst>
              <a:ext uri="{FF2B5EF4-FFF2-40B4-BE49-F238E27FC236}">
                <a16:creationId xmlns:a16="http://schemas.microsoft.com/office/drawing/2014/main" id="{540E7218-86A5-81B3-84CB-0C2ACBC4B011}"/>
              </a:ext>
            </a:extLst>
          </p:cNvPr>
          <p:cNvSpPr>
            <a:spLocks noGrp="1"/>
          </p:cNvSpPr>
          <p:nvPr>
            <p:ph type="body" sz="half" idx="25" hasCustomPrompt="1"/>
          </p:nvPr>
        </p:nvSpPr>
        <p:spPr>
          <a:xfrm>
            <a:off x="9247870" y="4270618"/>
            <a:ext cx="2428193" cy="110800"/>
          </a:xfrm>
          <a:prstGeom prst="rect">
            <a:avLst/>
          </a:prstGeom>
        </p:spPr>
        <p:txBody>
          <a:bodyPr/>
          <a:lstStyle>
            <a:lvl1pPr marL="0" indent="0">
              <a:buNone/>
              <a:defRPr sz="800" cap="all" baseline="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Légende chiffre</a:t>
            </a:r>
          </a:p>
        </p:txBody>
      </p:sp>
      <p:sp>
        <p:nvSpPr>
          <p:cNvPr id="34" name="Espace réservé du texte 3">
            <a:extLst>
              <a:ext uri="{FF2B5EF4-FFF2-40B4-BE49-F238E27FC236}">
                <a16:creationId xmlns:a16="http://schemas.microsoft.com/office/drawing/2014/main" id="{A4974CC3-B8B3-6037-4EDF-32A440E9B1B6}"/>
              </a:ext>
            </a:extLst>
          </p:cNvPr>
          <p:cNvSpPr>
            <a:spLocks noGrp="1"/>
          </p:cNvSpPr>
          <p:nvPr>
            <p:ph type="body" sz="half" idx="26" hasCustomPrompt="1"/>
          </p:nvPr>
        </p:nvSpPr>
        <p:spPr>
          <a:xfrm>
            <a:off x="9266193" y="4626070"/>
            <a:ext cx="2409870" cy="1408724"/>
          </a:xfrm>
          <a:prstGeom prst="rect">
            <a:avLst/>
          </a:prstGeom>
        </p:spPr>
        <p:txBody>
          <a:bodyPr anchor="b">
            <a:normAutofit/>
          </a:bodyPr>
          <a:lstStyle>
            <a:lvl1pPr marL="0" indent="0">
              <a:buNone/>
              <a:defRPr sz="6000" b="1">
                <a:solidFill>
                  <a:schemeClr val="accent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Chiffre</a:t>
            </a:r>
          </a:p>
        </p:txBody>
      </p:sp>
      <p:cxnSp>
        <p:nvCxnSpPr>
          <p:cNvPr id="36" name="Connecteur droit 35">
            <a:extLst>
              <a:ext uri="{FF2B5EF4-FFF2-40B4-BE49-F238E27FC236}">
                <a16:creationId xmlns:a16="http://schemas.microsoft.com/office/drawing/2014/main" id="{2E2660AD-7EDF-878D-2A99-443A7B9B05A1}"/>
              </a:ext>
            </a:extLst>
          </p:cNvPr>
          <p:cNvCxnSpPr>
            <a:cxnSpLocks/>
          </p:cNvCxnSpPr>
          <p:nvPr userDrawn="1"/>
        </p:nvCxnSpPr>
        <p:spPr>
          <a:xfrm>
            <a:off x="9012238" y="4203400"/>
            <a:ext cx="0" cy="1632857"/>
          </a:xfrm>
          <a:prstGeom prst="line">
            <a:avLst/>
          </a:prstGeom>
          <a:ln w="6350"/>
        </p:spPr>
        <p:style>
          <a:lnRef idx="2">
            <a:schemeClr val="dk1"/>
          </a:lnRef>
          <a:fillRef idx="0">
            <a:schemeClr val="dk1"/>
          </a:fillRef>
          <a:effectRef idx="1">
            <a:schemeClr val="dk1"/>
          </a:effectRef>
          <a:fontRef idx="minor">
            <a:schemeClr val="tx1"/>
          </a:fontRef>
        </p:style>
      </p:cxnSp>
      <p:cxnSp>
        <p:nvCxnSpPr>
          <p:cNvPr id="37" name="Connecteur droit 36">
            <a:extLst>
              <a:ext uri="{FF2B5EF4-FFF2-40B4-BE49-F238E27FC236}">
                <a16:creationId xmlns:a16="http://schemas.microsoft.com/office/drawing/2014/main" id="{53A7D598-972C-226F-C1FD-E1A8AB516591}"/>
              </a:ext>
            </a:extLst>
          </p:cNvPr>
          <p:cNvCxnSpPr>
            <a:cxnSpLocks/>
          </p:cNvCxnSpPr>
          <p:nvPr userDrawn="1"/>
        </p:nvCxnSpPr>
        <p:spPr>
          <a:xfrm flipH="1">
            <a:off x="6348413" y="3945620"/>
            <a:ext cx="2436357" cy="0"/>
          </a:xfrm>
          <a:prstGeom prst="line">
            <a:avLst/>
          </a:prstGeom>
          <a:ln w="6350"/>
        </p:spPr>
        <p:style>
          <a:lnRef idx="2">
            <a:schemeClr val="dk1"/>
          </a:lnRef>
          <a:fillRef idx="0">
            <a:schemeClr val="dk1"/>
          </a:fillRef>
          <a:effectRef idx="1">
            <a:schemeClr val="dk1"/>
          </a:effectRef>
          <a:fontRef idx="minor">
            <a:schemeClr val="tx1"/>
          </a:fontRef>
        </p:style>
      </p:cxnSp>
      <p:cxnSp>
        <p:nvCxnSpPr>
          <p:cNvPr id="39" name="Connecteur droit 38">
            <a:extLst>
              <a:ext uri="{FF2B5EF4-FFF2-40B4-BE49-F238E27FC236}">
                <a16:creationId xmlns:a16="http://schemas.microsoft.com/office/drawing/2014/main" id="{5A8E12E5-4DE2-4BBE-3E2E-4C719DBB2707}"/>
              </a:ext>
            </a:extLst>
          </p:cNvPr>
          <p:cNvCxnSpPr>
            <a:cxnSpLocks/>
          </p:cNvCxnSpPr>
          <p:nvPr userDrawn="1"/>
        </p:nvCxnSpPr>
        <p:spPr>
          <a:xfrm flipH="1">
            <a:off x="9239706" y="3945620"/>
            <a:ext cx="2436357" cy="0"/>
          </a:xfrm>
          <a:prstGeom prst="line">
            <a:avLst/>
          </a:prstGeom>
          <a:ln w="6350"/>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955531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e pleine largeur">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419935"/>
            <a:ext cx="10909300" cy="498598"/>
          </a:xfrm>
        </p:spPr>
        <p:txBody>
          <a:bodyPr anchor="t"/>
          <a:lstStyle>
            <a:lvl1pPr>
              <a:defRPr sz="3600"/>
            </a:lvl1pPr>
          </a:lstStyle>
          <a:p>
            <a:r>
              <a:rPr lang="fr-FR" dirty="0"/>
              <a:t>Titre de partie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11" name="Espace réservé du texte 3">
            <a:extLst>
              <a:ext uri="{FF2B5EF4-FFF2-40B4-BE49-F238E27FC236}">
                <a16:creationId xmlns:a16="http://schemas.microsoft.com/office/drawing/2014/main" id="{BDA9E197-4B95-400C-CC8A-0387F35E09BB}"/>
              </a:ext>
            </a:extLst>
          </p:cNvPr>
          <p:cNvSpPr>
            <a:spLocks noGrp="1"/>
          </p:cNvSpPr>
          <p:nvPr>
            <p:ph type="body" sz="half" idx="11" hasCustomPrompt="1"/>
          </p:nvPr>
        </p:nvSpPr>
        <p:spPr>
          <a:xfrm>
            <a:off x="766763" y="1815106"/>
            <a:ext cx="10909300" cy="4026893"/>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Entrez ici votre texte</a:t>
            </a:r>
          </a:p>
        </p:txBody>
      </p:sp>
      <p:sp>
        <p:nvSpPr>
          <p:cNvPr id="15" name="Espace réservé de la date 3">
            <a:extLst>
              <a:ext uri="{FF2B5EF4-FFF2-40B4-BE49-F238E27FC236}">
                <a16:creationId xmlns:a16="http://schemas.microsoft.com/office/drawing/2014/main" id="{FDDFCCA1-5A62-19ED-F48A-66FADE1BB102}"/>
              </a:ext>
            </a:extLst>
          </p:cNvPr>
          <p:cNvSpPr>
            <a:spLocks noGrp="1"/>
          </p:cNvSpPr>
          <p:nvPr>
            <p:ph type="dt" sz="half" idx="2"/>
          </p:nvPr>
        </p:nvSpPr>
        <p:spPr>
          <a:xfrm>
            <a:off x="766763" y="6324129"/>
            <a:ext cx="2741611" cy="232165"/>
          </a:xfrm>
          <a:prstGeom prst="rect">
            <a:avLst/>
          </a:prstGeom>
        </p:spPr>
        <p:txBody>
          <a:bodyPr vert="horz"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r>
              <a:rPr lang="fr-FR"/>
              <a:t>25 novembre 2025</a:t>
            </a:r>
            <a:endParaRPr lang="fr-FR" cap="all" dirty="0"/>
          </a:p>
        </p:txBody>
      </p:sp>
      <p:sp>
        <p:nvSpPr>
          <p:cNvPr id="20" name="Espace réservé du numéro de diapositive 5">
            <a:extLst>
              <a:ext uri="{FF2B5EF4-FFF2-40B4-BE49-F238E27FC236}">
                <a16:creationId xmlns:a16="http://schemas.microsoft.com/office/drawing/2014/main" id="{F96CD195-AE81-719A-0620-FA16E2C51E39}"/>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Tree>
    <p:extLst>
      <p:ext uri="{BB962C8B-B14F-4D97-AF65-F5344CB8AC3E}">
        <p14:creationId xmlns:p14="http://schemas.microsoft.com/office/powerpoint/2010/main" val="3942703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Exemple lis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419935"/>
            <a:ext cx="10909300" cy="498598"/>
          </a:xfrm>
        </p:spPr>
        <p:txBody>
          <a:bodyPr anchor="t"/>
          <a:lstStyle>
            <a:lvl1pPr>
              <a:defRPr sz="3600"/>
            </a:lvl1pPr>
          </a:lstStyle>
          <a:p>
            <a:r>
              <a:rPr lang="fr-FR" dirty="0"/>
              <a:t>Titre de partie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11" name="Espace réservé du texte 3">
            <a:extLst>
              <a:ext uri="{FF2B5EF4-FFF2-40B4-BE49-F238E27FC236}">
                <a16:creationId xmlns:a16="http://schemas.microsoft.com/office/drawing/2014/main" id="{BDA9E197-4B95-400C-CC8A-0387F35E09BB}"/>
              </a:ext>
            </a:extLst>
          </p:cNvPr>
          <p:cNvSpPr>
            <a:spLocks noGrp="1"/>
          </p:cNvSpPr>
          <p:nvPr>
            <p:ph type="body" sz="half" idx="11" hasCustomPrompt="1"/>
          </p:nvPr>
        </p:nvSpPr>
        <p:spPr>
          <a:xfrm>
            <a:off x="766763" y="1815106"/>
            <a:ext cx="10909300" cy="1087477"/>
          </a:xfrm>
          <a:prstGeom prst="rect">
            <a:avLst/>
          </a:prstGeom>
        </p:spPr>
        <p:txBody>
          <a:bodyPr>
            <a:spAutoFit/>
          </a:bodyPr>
          <a:lstStyle>
            <a:lvl1pPr marL="0" indent="0">
              <a:buSzPct val="120000"/>
              <a:buFont typeface="+mj-lt"/>
              <a:buAutoNum type="arabicPeriod"/>
              <a:defRPr sz="1600"/>
            </a:lvl1pPr>
            <a:lvl2pPr marL="457200" indent="0">
              <a:buSzPct val="120000"/>
              <a:buFont typeface="+mj-lt"/>
              <a:buAutoNum type="arabicPeriod"/>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 Élément 1</a:t>
            </a:r>
          </a:p>
          <a:p>
            <a:pPr lvl="1"/>
            <a:r>
              <a:rPr lang="fr-FR" dirty="0"/>
              <a:t> Élément 2</a:t>
            </a:r>
          </a:p>
          <a:p>
            <a:pPr lvl="1"/>
            <a:r>
              <a:rPr lang="fr-FR" dirty="0"/>
              <a:t> Élément 2</a:t>
            </a:r>
          </a:p>
          <a:p>
            <a:pPr lvl="0"/>
            <a:r>
              <a:rPr lang="fr-FR" dirty="0"/>
              <a:t> Élément 3</a:t>
            </a:r>
          </a:p>
        </p:txBody>
      </p:sp>
      <p:sp>
        <p:nvSpPr>
          <p:cNvPr id="15" name="Espace réservé de la date 3">
            <a:extLst>
              <a:ext uri="{FF2B5EF4-FFF2-40B4-BE49-F238E27FC236}">
                <a16:creationId xmlns:a16="http://schemas.microsoft.com/office/drawing/2014/main" id="{FDDFCCA1-5A62-19ED-F48A-66FADE1BB102}"/>
              </a:ext>
            </a:extLst>
          </p:cNvPr>
          <p:cNvSpPr>
            <a:spLocks noGrp="1"/>
          </p:cNvSpPr>
          <p:nvPr>
            <p:ph type="dt" sz="half" idx="2"/>
          </p:nvPr>
        </p:nvSpPr>
        <p:spPr>
          <a:xfrm>
            <a:off x="766763" y="6324129"/>
            <a:ext cx="2741611" cy="232165"/>
          </a:xfrm>
          <a:prstGeom prst="rect">
            <a:avLst/>
          </a:prstGeom>
        </p:spPr>
        <p:txBody>
          <a:bodyPr vert="horz"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r>
              <a:rPr lang="fr-FR"/>
              <a:t>25 novembre 2025</a:t>
            </a:r>
            <a:endParaRPr lang="fr-FR" cap="all" dirty="0"/>
          </a:p>
        </p:txBody>
      </p:sp>
      <p:sp>
        <p:nvSpPr>
          <p:cNvPr id="20" name="Espace réservé du numéro de diapositive 5">
            <a:extLst>
              <a:ext uri="{FF2B5EF4-FFF2-40B4-BE49-F238E27FC236}">
                <a16:creationId xmlns:a16="http://schemas.microsoft.com/office/drawing/2014/main" id="{F96CD195-AE81-719A-0620-FA16E2C51E39}"/>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Tree>
    <p:extLst>
      <p:ext uri="{BB962C8B-B14F-4D97-AF65-F5344CB8AC3E}">
        <p14:creationId xmlns:p14="http://schemas.microsoft.com/office/powerpoint/2010/main" val="214215813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 colonnes">
    <p:spTree>
      <p:nvGrpSpPr>
        <p:cNvPr id="1" name=""/>
        <p:cNvGrpSpPr/>
        <p:nvPr/>
      </p:nvGrpSpPr>
      <p:grpSpPr>
        <a:xfrm>
          <a:off x="0" y="0"/>
          <a:ext cx="0" cy="0"/>
          <a:chOff x="0" y="0"/>
          <a:chExt cx="0" cy="0"/>
        </a:xfrm>
      </p:grpSpPr>
      <p:sp>
        <p:nvSpPr>
          <p:cNvPr id="3" name="Espace réservé du texte 2">
            <a:extLst>
              <a:ext uri="{FF2B5EF4-FFF2-40B4-BE49-F238E27FC236}">
                <a16:creationId xmlns:a16="http://schemas.microsoft.com/office/drawing/2014/main" id="{B6727F0E-25A7-1CE0-3DB7-BFFE38676276}"/>
              </a:ext>
            </a:extLst>
          </p:cNvPr>
          <p:cNvSpPr>
            <a:spLocks noGrp="1"/>
          </p:cNvSpPr>
          <p:nvPr>
            <p:ph type="body" idx="1" hasCustomPrompt="1"/>
          </p:nvPr>
        </p:nvSpPr>
        <p:spPr>
          <a:xfrm>
            <a:off x="766764" y="1815106"/>
            <a:ext cx="3240000" cy="664797"/>
          </a:xfrm>
          <a:prstGeom prst="rect">
            <a:avLst/>
          </a:prstGeo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de la colonne</a:t>
            </a:r>
          </a:p>
        </p:txBody>
      </p:sp>
      <p:sp>
        <p:nvSpPr>
          <p:cNvPr id="7" name="Espace réservé de la date 6">
            <a:extLst>
              <a:ext uri="{FF2B5EF4-FFF2-40B4-BE49-F238E27FC236}">
                <a16:creationId xmlns:a16="http://schemas.microsoft.com/office/drawing/2014/main" id="{F41625F2-DDD9-478E-7126-DC37FBDA79E6}"/>
              </a:ext>
            </a:extLst>
          </p:cNvPr>
          <p:cNvSpPr>
            <a:spLocks noGrp="1"/>
          </p:cNvSpPr>
          <p:nvPr>
            <p:ph type="dt" sz="half" idx="10"/>
          </p:nvPr>
        </p:nvSpPr>
        <p:spPr/>
        <p:txBody>
          <a:bodyPr/>
          <a:lstStyle/>
          <a:p>
            <a:r>
              <a:rPr lang="fr-FR"/>
              <a:t>25 novembre 2025</a:t>
            </a:r>
          </a:p>
        </p:txBody>
      </p:sp>
      <p:sp>
        <p:nvSpPr>
          <p:cNvPr id="10" name="Titre 1">
            <a:extLst>
              <a:ext uri="{FF2B5EF4-FFF2-40B4-BE49-F238E27FC236}">
                <a16:creationId xmlns:a16="http://schemas.microsoft.com/office/drawing/2014/main" id="{3F0B746A-451A-1649-D437-C5C18BDA3CF1}"/>
              </a:ext>
            </a:extLst>
          </p:cNvPr>
          <p:cNvSpPr>
            <a:spLocks noGrp="1"/>
          </p:cNvSpPr>
          <p:nvPr>
            <p:ph type="title" hasCustomPrompt="1"/>
          </p:nvPr>
        </p:nvSpPr>
        <p:spPr>
          <a:xfrm>
            <a:off x="766763" y="419935"/>
            <a:ext cx="10909300" cy="498598"/>
          </a:xfrm>
        </p:spPr>
        <p:txBody>
          <a:bodyPr anchor="t"/>
          <a:lstStyle>
            <a:lvl1pPr>
              <a:defRPr sz="3600"/>
            </a:lvl1pPr>
          </a:lstStyle>
          <a:p>
            <a:r>
              <a:rPr lang="fr-FR" dirty="0"/>
              <a:t>Titre de partie</a:t>
            </a:r>
          </a:p>
        </p:txBody>
      </p:sp>
      <p:pic>
        <p:nvPicPr>
          <p:cNvPr id="11" name="Image 10">
            <a:extLst>
              <a:ext uri="{FF2B5EF4-FFF2-40B4-BE49-F238E27FC236}">
                <a16:creationId xmlns:a16="http://schemas.microsoft.com/office/drawing/2014/main" id="{E799E472-9365-61B6-82E2-7CCB8D5E55D5}"/>
              </a:ext>
            </a:extLst>
          </p:cNvPr>
          <p:cNvPicPr>
            <a:picLocks noChangeAspect="1"/>
          </p:cNvPicPr>
          <p:nvPr userDrawn="1"/>
        </p:nvPicPr>
        <p:blipFill>
          <a:blip r:embed="rId2"/>
          <a:srcRect/>
          <a:stretch/>
        </p:blipFill>
        <p:spPr>
          <a:xfrm>
            <a:off x="-7951" y="523081"/>
            <a:ext cx="253008" cy="5313176"/>
          </a:xfrm>
          <a:prstGeom prst="rect">
            <a:avLst/>
          </a:prstGeom>
        </p:spPr>
      </p:pic>
      <p:sp>
        <p:nvSpPr>
          <p:cNvPr id="12" name="Espace réservé du texte 3">
            <a:extLst>
              <a:ext uri="{FF2B5EF4-FFF2-40B4-BE49-F238E27FC236}">
                <a16:creationId xmlns:a16="http://schemas.microsoft.com/office/drawing/2014/main" id="{BB6BEC02-6E0A-2355-3EAC-659909FBD25D}"/>
              </a:ext>
            </a:extLst>
          </p:cNvPr>
          <p:cNvSpPr>
            <a:spLocks noGrp="1"/>
          </p:cNvSpPr>
          <p:nvPr>
            <p:ph type="body" sz="half" idx="13"/>
          </p:nvPr>
        </p:nvSpPr>
        <p:spPr>
          <a:xfrm>
            <a:off x="766763" y="2973787"/>
            <a:ext cx="3240000" cy="2862469"/>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3" name="Espace réservé du texte 3">
            <a:extLst>
              <a:ext uri="{FF2B5EF4-FFF2-40B4-BE49-F238E27FC236}">
                <a16:creationId xmlns:a16="http://schemas.microsoft.com/office/drawing/2014/main" id="{C9868AA1-0E89-7CDB-67A8-B40525289954}"/>
              </a:ext>
            </a:extLst>
          </p:cNvPr>
          <p:cNvSpPr>
            <a:spLocks noGrp="1"/>
          </p:cNvSpPr>
          <p:nvPr>
            <p:ph type="body" sz="half" idx="14"/>
          </p:nvPr>
        </p:nvSpPr>
        <p:spPr>
          <a:xfrm>
            <a:off x="4601413" y="2973787"/>
            <a:ext cx="3240000" cy="2862469"/>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4" name="Espace réservé du texte 3">
            <a:extLst>
              <a:ext uri="{FF2B5EF4-FFF2-40B4-BE49-F238E27FC236}">
                <a16:creationId xmlns:a16="http://schemas.microsoft.com/office/drawing/2014/main" id="{AECD4F44-BCD0-704D-72F2-99C8281B8989}"/>
              </a:ext>
            </a:extLst>
          </p:cNvPr>
          <p:cNvSpPr>
            <a:spLocks noGrp="1"/>
          </p:cNvSpPr>
          <p:nvPr>
            <p:ph type="body" sz="half" idx="15"/>
          </p:nvPr>
        </p:nvSpPr>
        <p:spPr>
          <a:xfrm>
            <a:off x="8436063" y="2973787"/>
            <a:ext cx="3240000" cy="2862469"/>
          </a:xfrm>
          <a:prstGeom prst="rect">
            <a:avLst/>
          </a:prstGeo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cxnSp>
        <p:nvCxnSpPr>
          <p:cNvPr id="16" name="Connecteur droit 15">
            <a:extLst>
              <a:ext uri="{FF2B5EF4-FFF2-40B4-BE49-F238E27FC236}">
                <a16:creationId xmlns:a16="http://schemas.microsoft.com/office/drawing/2014/main" id="{C1A58BDE-89AC-9510-07C1-0991E26EF5C4}"/>
              </a:ext>
            </a:extLst>
          </p:cNvPr>
          <p:cNvCxnSpPr>
            <a:cxnSpLocks/>
          </p:cNvCxnSpPr>
          <p:nvPr userDrawn="1"/>
        </p:nvCxnSpPr>
        <p:spPr>
          <a:xfrm>
            <a:off x="766763" y="2667786"/>
            <a:ext cx="32400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19" name="Espace réservé du texte 2">
            <a:extLst>
              <a:ext uri="{FF2B5EF4-FFF2-40B4-BE49-F238E27FC236}">
                <a16:creationId xmlns:a16="http://schemas.microsoft.com/office/drawing/2014/main" id="{07DAA3BD-64EA-B75B-A9D5-7E405B64172D}"/>
              </a:ext>
            </a:extLst>
          </p:cNvPr>
          <p:cNvSpPr>
            <a:spLocks noGrp="1"/>
          </p:cNvSpPr>
          <p:nvPr>
            <p:ph type="body" idx="16" hasCustomPrompt="1"/>
          </p:nvPr>
        </p:nvSpPr>
        <p:spPr>
          <a:xfrm>
            <a:off x="4601413" y="1815106"/>
            <a:ext cx="3240000" cy="664797"/>
          </a:xfrm>
          <a:prstGeom prst="rect">
            <a:avLst/>
          </a:prstGeo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de la colonne</a:t>
            </a:r>
          </a:p>
        </p:txBody>
      </p:sp>
      <p:sp>
        <p:nvSpPr>
          <p:cNvPr id="20" name="Espace réservé du texte 2">
            <a:extLst>
              <a:ext uri="{FF2B5EF4-FFF2-40B4-BE49-F238E27FC236}">
                <a16:creationId xmlns:a16="http://schemas.microsoft.com/office/drawing/2014/main" id="{8DB6A719-E570-64FF-CBFC-C8DF880B2C82}"/>
              </a:ext>
            </a:extLst>
          </p:cNvPr>
          <p:cNvSpPr>
            <a:spLocks noGrp="1"/>
          </p:cNvSpPr>
          <p:nvPr>
            <p:ph type="body" idx="17" hasCustomPrompt="1"/>
          </p:nvPr>
        </p:nvSpPr>
        <p:spPr>
          <a:xfrm>
            <a:off x="8436063" y="1815106"/>
            <a:ext cx="3240000" cy="664797"/>
          </a:xfrm>
          <a:prstGeom prst="rect">
            <a:avLst/>
          </a:prstGeom>
        </p:spPr>
        <p:txBody>
          <a:bodyPr anchor="t">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dirty="0"/>
              <a:t>Titre de la colonne</a:t>
            </a:r>
          </a:p>
        </p:txBody>
      </p:sp>
      <p:cxnSp>
        <p:nvCxnSpPr>
          <p:cNvPr id="21" name="Connecteur droit 20">
            <a:extLst>
              <a:ext uri="{FF2B5EF4-FFF2-40B4-BE49-F238E27FC236}">
                <a16:creationId xmlns:a16="http://schemas.microsoft.com/office/drawing/2014/main" id="{73F95834-873B-4EDC-10A1-E052153A9136}"/>
              </a:ext>
            </a:extLst>
          </p:cNvPr>
          <p:cNvCxnSpPr>
            <a:cxnSpLocks/>
          </p:cNvCxnSpPr>
          <p:nvPr userDrawn="1"/>
        </p:nvCxnSpPr>
        <p:spPr>
          <a:xfrm>
            <a:off x="4601413" y="2667786"/>
            <a:ext cx="32400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cxnSp>
        <p:nvCxnSpPr>
          <p:cNvPr id="22" name="Connecteur droit 21">
            <a:extLst>
              <a:ext uri="{FF2B5EF4-FFF2-40B4-BE49-F238E27FC236}">
                <a16:creationId xmlns:a16="http://schemas.microsoft.com/office/drawing/2014/main" id="{44621DBE-B34F-32D8-6721-0B2C0ED1049C}"/>
              </a:ext>
            </a:extLst>
          </p:cNvPr>
          <p:cNvCxnSpPr>
            <a:cxnSpLocks/>
          </p:cNvCxnSpPr>
          <p:nvPr userDrawn="1"/>
        </p:nvCxnSpPr>
        <p:spPr>
          <a:xfrm>
            <a:off x="8436063" y="2667786"/>
            <a:ext cx="3240000" cy="0"/>
          </a:xfrm>
          <a:prstGeom prst="line">
            <a:avLst/>
          </a:prstGeom>
          <a:ln>
            <a:solidFill>
              <a:schemeClr val="tx1"/>
            </a:solidFill>
          </a:ln>
        </p:spPr>
        <p:style>
          <a:lnRef idx="2">
            <a:schemeClr val="dk1"/>
          </a:lnRef>
          <a:fillRef idx="0">
            <a:schemeClr val="dk1"/>
          </a:fillRef>
          <a:effectRef idx="1">
            <a:schemeClr val="dk1"/>
          </a:effectRef>
          <a:fontRef idx="minor">
            <a:schemeClr val="tx1"/>
          </a:fontRef>
        </p:style>
      </p:cxnSp>
      <p:sp>
        <p:nvSpPr>
          <p:cNvPr id="23" name="Espace réservé du numéro de diapositive 5">
            <a:extLst>
              <a:ext uri="{FF2B5EF4-FFF2-40B4-BE49-F238E27FC236}">
                <a16:creationId xmlns:a16="http://schemas.microsoft.com/office/drawing/2014/main" id="{2B5B13DB-04B5-5C9D-6F75-DAFE4CF10053}"/>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2" name="Espace réservé du pied de page 4">
            <a:extLst>
              <a:ext uri="{FF2B5EF4-FFF2-40B4-BE49-F238E27FC236}">
                <a16:creationId xmlns:a16="http://schemas.microsoft.com/office/drawing/2014/main" id="{114614EB-D72C-DA1D-E861-01530069FAE4}"/>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Tree>
    <p:extLst>
      <p:ext uri="{BB962C8B-B14F-4D97-AF65-F5344CB8AC3E}">
        <p14:creationId xmlns:p14="http://schemas.microsoft.com/office/powerpoint/2010/main" val="16978365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itation + 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6348413" y="419934"/>
            <a:ext cx="5327650" cy="498598"/>
          </a:xfrm>
        </p:spPr>
        <p:txBody>
          <a:bodyPr anchor="t"/>
          <a:lstStyle>
            <a:lvl1pPr>
              <a:defRPr sz="3600"/>
            </a:lvl1pPr>
          </a:lstStyle>
          <a:p>
            <a:r>
              <a:rPr lang="fr-FR" dirty="0"/>
              <a:t>Titre de partie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8" name="Espace réservé du numéro de diapositive 5">
            <a:extLst>
              <a:ext uri="{FF2B5EF4-FFF2-40B4-BE49-F238E27FC236}">
                <a16:creationId xmlns:a16="http://schemas.microsoft.com/office/drawing/2014/main" id="{E482FD8C-F81A-5D0F-4ACB-CE76EF5A65DB}"/>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9" name="Espace réservé du pied de page 4">
            <a:extLst>
              <a:ext uri="{FF2B5EF4-FFF2-40B4-BE49-F238E27FC236}">
                <a16:creationId xmlns:a16="http://schemas.microsoft.com/office/drawing/2014/main" id="{13B1C33B-5E88-094B-A0BD-27DC257BD10F}"/>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11" name="Espace réservé du texte 3">
            <a:extLst>
              <a:ext uri="{FF2B5EF4-FFF2-40B4-BE49-F238E27FC236}">
                <a16:creationId xmlns:a16="http://schemas.microsoft.com/office/drawing/2014/main" id="{BDA9E197-4B95-400C-CC8A-0387F35E09BB}"/>
              </a:ext>
            </a:extLst>
          </p:cNvPr>
          <p:cNvSpPr>
            <a:spLocks noGrp="1"/>
          </p:cNvSpPr>
          <p:nvPr>
            <p:ph type="body" sz="half" idx="11"/>
          </p:nvPr>
        </p:nvSpPr>
        <p:spPr>
          <a:xfrm>
            <a:off x="6348413" y="2136016"/>
            <a:ext cx="5327650" cy="3700241"/>
          </a:xfrm>
          <a:prstGeom prst="rect">
            <a:avLst/>
          </a:prstGeom>
        </p:spPr>
        <p:txBody>
          <a:bodyPr>
            <a:normAutofit/>
          </a:bodyPr>
          <a:lstStyle>
            <a:lvl1pPr marL="0" indent="0">
              <a:buNone/>
              <a:defRPr sz="1600" b="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15" name="Espace réservé de la date 3">
            <a:extLst>
              <a:ext uri="{FF2B5EF4-FFF2-40B4-BE49-F238E27FC236}">
                <a16:creationId xmlns:a16="http://schemas.microsoft.com/office/drawing/2014/main" id="{FDDFCCA1-5A62-19ED-F48A-66FADE1BB102}"/>
              </a:ext>
            </a:extLst>
          </p:cNvPr>
          <p:cNvSpPr>
            <a:spLocks noGrp="1"/>
          </p:cNvSpPr>
          <p:nvPr>
            <p:ph type="dt" sz="half" idx="2"/>
          </p:nvPr>
        </p:nvSpPr>
        <p:spPr>
          <a:xfrm>
            <a:off x="766763" y="6324129"/>
            <a:ext cx="2741611" cy="232165"/>
          </a:xfrm>
          <a:prstGeom prst="rect">
            <a:avLst/>
          </a:prstGeom>
        </p:spPr>
        <p:txBody>
          <a:bodyPr vert="horz"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r>
              <a:rPr lang="fr-FR"/>
              <a:t>25 novembre 2025</a:t>
            </a:r>
            <a:endParaRPr lang="fr-FR" cap="all" dirty="0"/>
          </a:p>
        </p:txBody>
      </p:sp>
      <p:sp>
        <p:nvSpPr>
          <p:cNvPr id="5" name="Espace réservé du texte 3">
            <a:extLst>
              <a:ext uri="{FF2B5EF4-FFF2-40B4-BE49-F238E27FC236}">
                <a16:creationId xmlns:a16="http://schemas.microsoft.com/office/drawing/2014/main" id="{BE962C09-AD79-FAC2-A0C4-400FDE5D3F91}"/>
              </a:ext>
            </a:extLst>
          </p:cNvPr>
          <p:cNvSpPr>
            <a:spLocks noGrp="1"/>
          </p:cNvSpPr>
          <p:nvPr>
            <p:ph type="body" sz="half" idx="12" hasCustomPrompt="1"/>
          </p:nvPr>
        </p:nvSpPr>
        <p:spPr>
          <a:xfrm>
            <a:off x="766763" y="997230"/>
            <a:ext cx="4933950" cy="2867103"/>
          </a:xfrm>
          <a:prstGeom prst="rect">
            <a:avLst/>
          </a:prstGeom>
        </p:spPr>
        <p:txBody>
          <a:bodyPr>
            <a:normAutofit/>
          </a:bodyPr>
          <a:lstStyle>
            <a:lvl1pPr marL="0" indent="0">
              <a:lnSpc>
                <a:spcPts val="3600"/>
              </a:lnSpc>
              <a:spcBef>
                <a:spcPts val="0"/>
              </a:spcBef>
              <a:buNone/>
              <a:defRPr sz="3500" b="0" i="0">
                <a:latin typeface="Calibri Light" panose="020F0302020204030204" pitchFamily="34" charset="0"/>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Citation ou mise en avant</a:t>
            </a:r>
          </a:p>
        </p:txBody>
      </p:sp>
      <p:sp>
        <p:nvSpPr>
          <p:cNvPr id="6" name="Espace réservé du texte 3">
            <a:extLst>
              <a:ext uri="{FF2B5EF4-FFF2-40B4-BE49-F238E27FC236}">
                <a16:creationId xmlns:a16="http://schemas.microsoft.com/office/drawing/2014/main" id="{334C7ACB-DFF4-8D4F-D679-DA65308CCC13}"/>
              </a:ext>
            </a:extLst>
          </p:cNvPr>
          <p:cNvSpPr>
            <a:spLocks noGrp="1"/>
          </p:cNvSpPr>
          <p:nvPr>
            <p:ph type="body" sz="half" idx="13" hasCustomPrompt="1"/>
          </p:nvPr>
        </p:nvSpPr>
        <p:spPr>
          <a:xfrm>
            <a:off x="766763" y="4635773"/>
            <a:ext cx="4933950" cy="221599"/>
          </a:xfrm>
          <a:prstGeom prst="rect">
            <a:avLst/>
          </a:prstGeom>
        </p:spPr>
        <p:txBody>
          <a:bodyPr>
            <a:spAutoFit/>
          </a:bodyPr>
          <a:lstStyle>
            <a:lvl1pPr marL="0" indent="0">
              <a:buNone/>
              <a:defRPr sz="16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Prénom Nom</a:t>
            </a:r>
          </a:p>
        </p:txBody>
      </p:sp>
      <p:sp>
        <p:nvSpPr>
          <p:cNvPr id="12" name="Espace réservé du texte 3">
            <a:extLst>
              <a:ext uri="{FF2B5EF4-FFF2-40B4-BE49-F238E27FC236}">
                <a16:creationId xmlns:a16="http://schemas.microsoft.com/office/drawing/2014/main" id="{ED55C616-3306-596A-E6BF-9541E4DF4C1B}"/>
              </a:ext>
            </a:extLst>
          </p:cNvPr>
          <p:cNvSpPr>
            <a:spLocks noGrp="1"/>
          </p:cNvSpPr>
          <p:nvPr>
            <p:ph type="body" sz="half" idx="14" hasCustomPrompt="1"/>
          </p:nvPr>
        </p:nvSpPr>
        <p:spPr>
          <a:xfrm>
            <a:off x="766763" y="4867545"/>
            <a:ext cx="4933950" cy="221599"/>
          </a:xfrm>
          <a:prstGeom prst="rect">
            <a:avLst/>
          </a:prstGeom>
        </p:spPr>
        <p:txBody>
          <a:bodyPr>
            <a:spAutoFit/>
          </a:bodyPr>
          <a:lstStyle>
            <a:lvl1pPr marL="0" indent="0">
              <a:buNone/>
              <a:defRPr sz="16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Fonction</a:t>
            </a:r>
          </a:p>
        </p:txBody>
      </p:sp>
      <p:pic>
        <p:nvPicPr>
          <p:cNvPr id="17" name="Image 16" descr="Une image contenant Caractère coloré, violet, capture d’écran, violette  Le contenu généré par l’IA peut être incorrect.">
            <a:extLst>
              <a:ext uri="{FF2B5EF4-FFF2-40B4-BE49-F238E27FC236}">
                <a16:creationId xmlns:a16="http://schemas.microsoft.com/office/drawing/2014/main" id="{CF41D3DC-033D-ED36-2ABB-298949788400}"/>
              </a:ext>
            </a:extLst>
          </p:cNvPr>
          <p:cNvPicPr>
            <a:picLocks noChangeAspect="1"/>
          </p:cNvPicPr>
          <p:nvPr userDrawn="1"/>
        </p:nvPicPr>
        <p:blipFill>
          <a:blip r:embed="rId4"/>
          <a:stretch>
            <a:fillRect/>
          </a:stretch>
        </p:blipFill>
        <p:spPr>
          <a:xfrm>
            <a:off x="766762" y="507015"/>
            <a:ext cx="640000" cy="360000"/>
          </a:xfrm>
          <a:prstGeom prst="rect">
            <a:avLst/>
          </a:prstGeom>
        </p:spPr>
      </p:pic>
      <p:pic>
        <p:nvPicPr>
          <p:cNvPr id="18" name="Image 17">
            <a:extLst>
              <a:ext uri="{FF2B5EF4-FFF2-40B4-BE49-F238E27FC236}">
                <a16:creationId xmlns:a16="http://schemas.microsoft.com/office/drawing/2014/main" id="{FAA48E4B-F881-24AC-5CC8-51707B68752C}"/>
              </a:ext>
            </a:extLst>
          </p:cNvPr>
          <p:cNvPicPr>
            <a:picLocks noChangeAspect="1"/>
          </p:cNvPicPr>
          <p:nvPr userDrawn="1"/>
        </p:nvPicPr>
        <p:blipFill>
          <a:blip r:embed="rId5"/>
          <a:srcRect/>
          <a:stretch/>
        </p:blipFill>
        <p:spPr>
          <a:xfrm>
            <a:off x="5060713" y="4005939"/>
            <a:ext cx="640000" cy="360000"/>
          </a:xfrm>
          <a:prstGeom prst="rect">
            <a:avLst/>
          </a:prstGeom>
        </p:spPr>
      </p:pic>
    </p:spTree>
    <p:extLst>
      <p:ext uri="{BB962C8B-B14F-4D97-AF65-F5344CB8AC3E}">
        <p14:creationId xmlns:p14="http://schemas.microsoft.com/office/powerpoint/2010/main" val="34529723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itation">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0F6605-D9CC-301C-41D1-40893A32B879}"/>
              </a:ext>
            </a:extLst>
          </p:cNvPr>
          <p:cNvSpPr>
            <a:spLocks noGrp="1"/>
          </p:cNvSpPr>
          <p:nvPr>
            <p:ph type="dt" sz="half" idx="10"/>
          </p:nvPr>
        </p:nvSpPr>
        <p:spPr/>
        <p:txBody>
          <a:bodyPr/>
          <a:lstStyle/>
          <a:p>
            <a:r>
              <a:rPr lang="fr-FR"/>
              <a:t>25 novembre 2025</a:t>
            </a:r>
          </a:p>
        </p:txBody>
      </p:sp>
      <p:sp>
        <p:nvSpPr>
          <p:cNvPr id="5" name="Espace réservé du numéro de diapositive 5">
            <a:extLst>
              <a:ext uri="{FF2B5EF4-FFF2-40B4-BE49-F238E27FC236}">
                <a16:creationId xmlns:a16="http://schemas.microsoft.com/office/drawing/2014/main" id="{AD871655-1E47-0B00-F7BD-E9FB3695659A}"/>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4" name="Espace réservé du pied de page 4">
            <a:extLst>
              <a:ext uri="{FF2B5EF4-FFF2-40B4-BE49-F238E27FC236}">
                <a16:creationId xmlns:a16="http://schemas.microsoft.com/office/drawing/2014/main" id="{80E316EA-BF39-BF48-B9CE-2B916A47FD42}"/>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7" name="Espace réservé du texte 3">
            <a:extLst>
              <a:ext uri="{FF2B5EF4-FFF2-40B4-BE49-F238E27FC236}">
                <a16:creationId xmlns:a16="http://schemas.microsoft.com/office/drawing/2014/main" id="{12F4AA25-FCE7-00FF-CE7D-B1F2D72F4D7E}"/>
              </a:ext>
            </a:extLst>
          </p:cNvPr>
          <p:cNvSpPr>
            <a:spLocks noGrp="1"/>
          </p:cNvSpPr>
          <p:nvPr>
            <p:ph type="body" sz="half" idx="12" hasCustomPrompt="1"/>
          </p:nvPr>
        </p:nvSpPr>
        <p:spPr>
          <a:xfrm>
            <a:off x="2208061" y="1506215"/>
            <a:ext cx="8026701" cy="2867103"/>
          </a:xfrm>
          <a:prstGeom prst="rect">
            <a:avLst/>
          </a:prstGeom>
        </p:spPr>
        <p:txBody>
          <a:bodyPr>
            <a:normAutofit/>
          </a:bodyPr>
          <a:lstStyle>
            <a:lvl1pPr marL="0" indent="0" algn="ctr">
              <a:lnSpc>
                <a:spcPts val="3600"/>
              </a:lnSpc>
              <a:spcBef>
                <a:spcPts val="0"/>
              </a:spcBef>
              <a:buNone/>
              <a:defRPr sz="3500" b="0" i="0">
                <a:latin typeface="Calibri Light" panose="020F0302020204030204" pitchFamily="34" charset="0"/>
                <a:cs typeface="Calibri Light" panose="020F03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Citation ou mise en avant</a:t>
            </a:r>
          </a:p>
        </p:txBody>
      </p:sp>
      <p:sp>
        <p:nvSpPr>
          <p:cNvPr id="8" name="Espace réservé du texte 3">
            <a:extLst>
              <a:ext uri="{FF2B5EF4-FFF2-40B4-BE49-F238E27FC236}">
                <a16:creationId xmlns:a16="http://schemas.microsoft.com/office/drawing/2014/main" id="{08840BA7-9F2A-19C0-4344-1E95D1E17296}"/>
              </a:ext>
            </a:extLst>
          </p:cNvPr>
          <p:cNvSpPr>
            <a:spLocks noGrp="1"/>
          </p:cNvSpPr>
          <p:nvPr>
            <p:ph type="body" sz="half" idx="13" hasCustomPrompt="1"/>
          </p:nvPr>
        </p:nvSpPr>
        <p:spPr>
          <a:xfrm>
            <a:off x="2208061" y="5388629"/>
            <a:ext cx="8026701" cy="221599"/>
          </a:xfrm>
          <a:prstGeom prst="rect">
            <a:avLst/>
          </a:prstGeom>
        </p:spPr>
        <p:txBody>
          <a:bodyPr wrap="square">
            <a:spAutoFit/>
          </a:bodyPr>
          <a:lstStyle>
            <a:lvl1pPr marL="0" indent="0">
              <a:buNone/>
              <a:defRPr sz="16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Prénom Nom</a:t>
            </a:r>
          </a:p>
        </p:txBody>
      </p:sp>
      <p:sp>
        <p:nvSpPr>
          <p:cNvPr id="9" name="Espace réservé du texte 3">
            <a:extLst>
              <a:ext uri="{FF2B5EF4-FFF2-40B4-BE49-F238E27FC236}">
                <a16:creationId xmlns:a16="http://schemas.microsoft.com/office/drawing/2014/main" id="{56D8BF80-5CCA-5848-E656-24DA56B7738E}"/>
              </a:ext>
            </a:extLst>
          </p:cNvPr>
          <p:cNvSpPr>
            <a:spLocks noGrp="1"/>
          </p:cNvSpPr>
          <p:nvPr>
            <p:ph type="body" sz="half" idx="14" hasCustomPrompt="1"/>
          </p:nvPr>
        </p:nvSpPr>
        <p:spPr>
          <a:xfrm>
            <a:off x="2208061" y="5620401"/>
            <a:ext cx="8026701" cy="221599"/>
          </a:xfrm>
          <a:prstGeom prst="rect">
            <a:avLst/>
          </a:prstGeom>
        </p:spPr>
        <p:txBody>
          <a:bodyPr wrap="square">
            <a:spAutoFit/>
          </a:bodyPr>
          <a:lstStyle>
            <a:lvl1pPr marL="0" indent="0">
              <a:buNone/>
              <a:defRPr sz="1600" b="0"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Fonction</a:t>
            </a:r>
          </a:p>
        </p:txBody>
      </p:sp>
      <p:pic>
        <p:nvPicPr>
          <p:cNvPr id="10" name="Image 9" descr="Une image contenant Caractère coloré, violet, capture d’écran, violette  Le contenu généré par l’IA peut être incorrect.">
            <a:extLst>
              <a:ext uri="{FF2B5EF4-FFF2-40B4-BE49-F238E27FC236}">
                <a16:creationId xmlns:a16="http://schemas.microsoft.com/office/drawing/2014/main" id="{A67978BC-0561-8379-286E-7672CDAD32F9}"/>
              </a:ext>
            </a:extLst>
          </p:cNvPr>
          <p:cNvPicPr>
            <a:picLocks noChangeAspect="1"/>
          </p:cNvPicPr>
          <p:nvPr userDrawn="1"/>
        </p:nvPicPr>
        <p:blipFill>
          <a:blip r:embed="rId2"/>
          <a:stretch>
            <a:fillRect/>
          </a:stretch>
        </p:blipFill>
        <p:spPr>
          <a:xfrm>
            <a:off x="2208061" y="1016000"/>
            <a:ext cx="640000" cy="360000"/>
          </a:xfrm>
          <a:prstGeom prst="rect">
            <a:avLst/>
          </a:prstGeom>
        </p:spPr>
      </p:pic>
      <p:pic>
        <p:nvPicPr>
          <p:cNvPr id="11" name="Image 10">
            <a:extLst>
              <a:ext uri="{FF2B5EF4-FFF2-40B4-BE49-F238E27FC236}">
                <a16:creationId xmlns:a16="http://schemas.microsoft.com/office/drawing/2014/main" id="{5C5F8FA1-7A8E-BE41-77CD-D80F13BE2AD0}"/>
              </a:ext>
            </a:extLst>
          </p:cNvPr>
          <p:cNvPicPr>
            <a:picLocks noChangeAspect="1"/>
          </p:cNvPicPr>
          <p:nvPr userDrawn="1"/>
        </p:nvPicPr>
        <p:blipFill>
          <a:blip r:embed="rId3"/>
          <a:srcRect/>
          <a:stretch/>
        </p:blipFill>
        <p:spPr>
          <a:xfrm>
            <a:off x="9594762" y="4514924"/>
            <a:ext cx="640000" cy="360000"/>
          </a:xfrm>
          <a:prstGeom prst="rect">
            <a:avLst/>
          </a:prstGeom>
        </p:spPr>
      </p:pic>
    </p:spTree>
    <p:extLst>
      <p:ext uri="{BB962C8B-B14F-4D97-AF65-F5344CB8AC3E}">
        <p14:creationId xmlns:p14="http://schemas.microsoft.com/office/powerpoint/2010/main" val="20531215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ommai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419935"/>
            <a:ext cx="4933951" cy="498598"/>
          </a:xfrm>
        </p:spPr>
        <p:txBody>
          <a:bodyPr anchor="t"/>
          <a:lstStyle>
            <a:lvl1pPr>
              <a:defRPr sz="3600"/>
            </a:lvl1pPr>
          </a:lstStyle>
          <a:p>
            <a:r>
              <a:rPr lang="fr-FR" dirty="0"/>
              <a:t>Sommaire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11" name="Espace réservé du texte 3">
            <a:extLst>
              <a:ext uri="{FF2B5EF4-FFF2-40B4-BE49-F238E27FC236}">
                <a16:creationId xmlns:a16="http://schemas.microsoft.com/office/drawing/2014/main" id="{BDA9E197-4B95-400C-CC8A-0387F35E09BB}"/>
              </a:ext>
            </a:extLst>
          </p:cNvPr>
          <p:cNvSpPr>
            <a:spLocks noGrp="1"/>
          </p:cNvSpPr>
          <p:nvPr>
            <p:ph type="body" sz="half" idx="11" hasCustomPrompt="1"/>
          </p:nvPr>
        </p:nvSpPr>
        <p:spPr>
          <a:xfrm>
            <a:off x="6348413" y="523081"/>
            <a:ext cx="4763180" cy="332399"/>
          </a:xfrm>
          <a:prstGeom prst="rect">
            <a:avLst/>
          </a:prstGeom>
        </p:spPr>
        <p:txBody>
          <a:bodyPr wrap="square">
            <a:spAutoFit/>
          </a:bodyPr>
          <a:lstStyle>
            <a:lvl1pPr marL="0" indent="0">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 Titre du chapitre</a:t>
            </a:r>
          </a:p>
        </p:txBody>
      </p:sp>
      <p:sp>
        <p:nvSpPr>
          <p:cNvPr id="15" name="Espace réservé de la date 3">
            <a:extLst>
              <a:ext uri="{FF2B5EF4-FFF2-40B4-BE49-F238E27FC236}">
                <a16:creationId xmlns:a16="http://schemas.microsoft.com/office/drawing/2014/main" id="{FDDFCCA1-5A62-19ED-F48A-66FADE1BB102}"/>
              </a:ext>
            </a:extLst>
          </p:cNvPr>
          <p:cNvSpPr>
            <a:spLocks noGrp="1"/>
          </p:cNvSpPr>
          <p:nvPr>
            <p:ph type="dt" sz="half" idx="2"/>
          </p:nvPr>
        </p:nvSpPr>
        <p:spPr>
          <a:xfrm>
            <a:off x="766763" y="6324129"/>
            <a:ext cx="2741611" cy="232165"/>
          </a:xfrm>
          <a:prstGeom prst="rect">
            <a:avLst/>
          </a:prstGeom>
        </p:spPr>
        <p:txBody>
          <a:bodyPr vert="horz"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r>
              <a:rPr lang="fr-FR"/>
              <a:t>25 novembre 2025</a:t>
            </a:r>
            <a:endParaRPr lang="fr-FR" cap="all" dirty="0"/>
          </a:p>
        </p:txBody>
      </p:sp>
      <p:sp>
        <p:nvSpPr>
          <p:cNvPr id="20" name="Espace réservé du numéro de diapositive 5">
            <a:extLst>
              <a:ext uri="{FF2B5EF4-FFF2-40B4-BE49-F238E27FC236}">
                <a16:creationId xmlns:a16="http://schemas.microsoft.com/office/drawing/2014/main" id="{F96CD195-AE81-719A-0620-FA16E2C51E39}"/>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5" name="Espace réservé du texte 3">
            <a:extLst>
              <a:ext uri="{FF2B5EF4-FFF2-40B4-BE49-F238E27FC236}">
                <a16:creationId xmlns:a16="http://schemas.microsoft.com/office/drawing/2014/main" id="{BF642FBB-50DD-B9AB-2C5C-CE12C02DEAFA}"/>
              </a:ext>
            </a:extLst>
          </p:cNvPr>
          <p:cNvSpPr>
            <a:spLocks noGrp="1"/>
          </p:cNvSpPr>
          <p:nvPr>
            <p:ph type="body" sz="half" idx="12" hasCustomPrompt="1"/>
          </p:nvPr>
        </p:nvSpPr>
        <p:spPr>
          <a:xfrm>
            <a:off x="6822621" y="986109"/>
            <a:ext cx="4288972" cy="1138773"/>
          </a:xfrm>
          <a:prstGeom prst="rect">
            <a:avLst/>
          </a:prstGeom>
        </p:spPr>
        <p:txBody>
          <a:bodyPr wrap="square">
            <a:spAutoFit/>
          </a:bodyPr>
          <a:lstStyle>
            <a:lvl1pPr marL="0" indent="0">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de la page</a:t>
            </a:r>
          </a:p>
          <a:p>
            <a:pPr lvl="0"/>
            <a:r>
              <a:rPr lang="fr-FR" dirty="0"/>
              <a:t>Titre de la page</a:t>
            </a:r>
          </a:p>
          <a:p>
            <a:pPr lvl="0"/>
            <a:r>
              <a:rPr lang="fr-FR" dirty="0"/>
              <a:t>Titre de la page</a:t>
            </a:r>
          </a:p>
          <a:p>
            <a:pPr lvl="0"/>
            <a:r>
              <a:rPr lang="fr-FR" dirty="0"/>
              <a:t>Titre de la page</a:t>
            </a:r>
          </a:p>
        </p:txBody>
      </p:sp>
      <p:sp>
        <p:nvSpPr>
          <p:cNvPr id="6" name="Espace réservé du texte 3">
            <a:extLst>
              <a:ext uri="{FF2B5EF4-FFF2-40B4-BE49-F238E27FC236}">
                <a16:creationId xmlns:a16="http://schemas.microsoft.com/office/drawing/2014/main" id="{087D5203-1FE8-AFF9-F3D5-9958A516EABC}"/>
              </a:ext>
            </a:extLst>
          </p:cNvPr>
          <p:cNvSpPr>
            <a:spLocks noGrp="1"/>
          </p:cNvSpPr>
          <p:nvPr>
            <p:ph type="body" sz="half" idx="13" hasCustomPrompt="1"/>
          </p:nvPr>
        </p:nvSpPr>
        <p:spPr>
          <a:xfrm>
            <a:off x="11182009" y="986109"/>
            <a:ext cx="486456" cy="1138773"/>
          </a:xfrm>
          <a:prstGeom prst="rect">
            <a:avLst/>
          </a:prstGeom>
        </p:spPr>
        <p:txBody>
          <a:bodyPr>
            <a:spAutoFit/>
          </a:bodyPr>
          <a:lstStyle>
            <a:lvl1pPr marL="0" indent="0" algn="r">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03</a:t>
            </a:r>
          </a:p>
          <a:p>
            <a:pPr lvl="0"/>
            <a:r>
              <a:rPr lang="fr-FR" dirty="0"/>
              <a:t>04</a:t>
            </a:r>
          </a:p>
          <a:p>
            <a:pPr lvl="0"/>
            <a:r>
              <a:rPr lang="fr-FR" dirty="0"/>
              <a:t>05</a:t>
            </a:r>
          </a:p>
          <a:p>
            <a:pPr lvl="0"/>
            <a:r>
              <a:rPr lang="fr-FR" dirty="0"/>
              <a:t>06</a:t>
            </a:r>
          </a:p>
        </p:txBody>
      </p:sp>
      <p:sp>
        <p:nvSpPr>
          <p:cNvPr id="8" name="Espace réservé du texte 3">
            <a:extLst>
              <a:ext uri="{FF2B5EF4-FFF2-40B4-BE49-F238E27FC236}">
                <a16:creationId xmlns:a16="http://schemas.microsoft.com/office/drawing/2014/main" id="{24961645-54A5-74B3-4BA1-3C483FF7E1A2}"/>
              </a:ext>
            </a:extLst>
          </p:cNvPr>
          <p:cNvSpPr>
            <a:spLocks noGrp="1"/>
          </p:cNvSpPr>
          <p:nvPr>
            <p:ph type="body" sz="half" idx="14" hasCustomPrompt="1"/>
          </p:nvPr>
        </p:nvSpPr>
        <p:spPr>
          <a:xfrm>
            <a:off x="11182010" y="523081"/>
            <a:ext cx="486456" cy="332399"/>
          </a:xfrm>
          <a:prstGeom prst="rect">
            <a:avLst/>
          </a:prstGeom>
        </p:spPr>
        <p:txBody>
          <a:bodyPr wrap="square">
            <a:spAutoFit/>
          </a:bodyPr>
          <a:lstStyle>
            <a:lvl1pPr marL="0" indent="0" algn="r">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02</a:t>
            </a:r>
          </a:p>
        </p:txBody>
      </p:sp>
      <p:sp>
        <p:nvSpPr>
          <p:cNvPr id="10" name="Espace réservé du texte 3">
            <a:extLst>
              <a:ext uri="{FF2B5EF4-FFF2-40B4-BE49-F238E27FC236}">
                <a16:creationId xmlns:a16="http://schemas.microsoft.com/office/drawing/2014/main" id="{C8FC5595-5C64-FBF6-9A9D-C2894BC3A1F8}"/>
              </a:ext>
            </a:extLst>
          </p:cNvPr>
          <p:cNvSpPr>
            <a:spLocks noGrp="1"/>
          </p:cNvSpPr>
          <p:nvPr>
            <p:ph type="body" sz="half" idx="15" hasCustomPrompt="1"/>
          </p:nvPr>
        </p:nvSpPr>
        <p:spPr>
          <a:xfrm>
            <a:off x="6348413" y="2492178"/>
            <a:ext cx="4763180" cy="332399"/>
          </a:xfrm>
          <a:prstGeom prst="rect">
            <a:avLst/>
          </a:prstGeom>
        </p:spPr>
        <p:txBody>
          <a:bodyPr wrap="square">
            <a:spAutoFit/>
          </a:bodyPr>
          <a:lstStyle>
            <a:lvl1pPr marL="0" indent="0">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02. Titre du chapitre</a:t>
            </a:r>
          </a:p>
        </p:txBody>
      </p:sp>
      <p:sp>
        <p:nvSpPr>
          <p:cNvPr id="12" name="Espace réservé du texte 3">
            <a:extLst>
              <a:ext uri="{FF2B5EF4-FFF2-40B4-BE49-F238E27FC236}">
                <a16:creationId xmlns:a16="http://schemas.microsoft.com/office/drawing/2014/main" id="{6C3A432E-B358-BFB9-B2FC-4FC4B6E65489}"/>
              </a:ext>
            </a:extLst>
          </p:cNvPr>
          <p:cNvSpPr>
            <a:spLocks noGrp="1"/>
          </p:cNvSpPr>
          <p:nvPr>
            <p:ph type="body" sz="half" idx="16" hasCustomPrompt="1"/>
          </p:nvPr>
        </p:nvSpPr>
        <p:spPr>
          <a:xfrm>
            <a:off x="6822621" y="2955206"/>
            <a:ext cx="4288972" cy="1138773"/>
          </a:xfrm>
          <a:prstGeom prst="rect">
            <a:avLst/>
          </a:prstGeom>
        </p:spPr>
        <p:txBody>
          <a:bodyPr wrap="square">
            <a:spAutoFit/>
          </a:bodyPr>
          <a:lstStyle>
            <a:lvl1pPr marL="0" indent="0">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de la page</a:t>
            </a:r>
          </a:p>
          <a:p>
            <a:pPr lvl="0"/>
            <a:r>
              <a:rPr lang="fr-FR" dirty="0"/>
              <a:t>Titre de la page</a:t>
            </a:r>
          </a:p>
          <a:p>
            <a:pPr lvl="0"/>
            <a:r>
              <a:rPr lang="fr-FR" dirty="0"/>
              <a:t>Titre de la page</a:t>
            </a:r>
          </a:p>
          <a:p>
            <a:pPr lvl="0"/>
            <a:r>
              <a:rPr lang="fr-FR" dirty="0"/>
              <a:t>Titre de la page</a:t>
            </a:r>
          </a:p>
        </p:txBody>
      </p:sp>
      <p:sp>
        <p:nvSpPr>
          <p:cNvPr id="13" name="Espace réservé du texte 3">
            <a:extLst>
              <a:ext uri="{FF2B5EF4-FFF2-40B4-BE49-F238E27FC236}">
                <a16:creationId xmlns:a16="http://schemas.microsoft.com/office/drawing/2014/main" id="{9383626C-827B-6E57-1ABF-BB591264C24E}"/>
              </a:ext>
            </a:extLst>
          </p:cNvPr>
          <p:cNvSpPr>
            <a:spLocks noGrp="1"/>
          </p:cNvSpPr>
          <p:nvPr>
            <p:ph type="body" sz="half" idx="17" hasCustomPrompt="1"/>
          </p:nvPr>
        </p:nvSpPr>
        <p:spPr>
          <a:xfrm>
            <a:off x="11182009" y="2955206"/>
            <a:ext cx="486456" cy="1138773"/>
          </a:xfrm>
          <a:prstGeom prst="rect">
            <a:avLst/>
          </a:prstGeom>
        </p:spPr>
        <p:txBody>
          <a:bodyPr>
            <a:spAutoFit/>
          </a:bodyPr>
          <a:lstStyle>
            <a:lvl1pPr marL="0" indent="0" algn="r">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11</a:t>
            </a:r>
          </a:p>
          <a:p>
            <a:pPr lvl="0"/>
            <a:r>
              <a:rPr lang="fr-FR" dirty="0"/>
              <a:t>12</a:t>
            </a:r>
          </a:p>
          <a:p>
            <a:pPr lvl="0"/>
            <a:r>
              <a:rPr lang="fr-FR" dirty="0"/>
              <a:t>13</a:t>
            </a:r>
          </a:p>
          <a:p>
            <a:pPr lvl="0"/>
            <a:r>
              <a:rPr lang="fr-FR" dirty="0"/>
              <a:t>14</a:t>
            </a:r>
          </a:p>
        </p:txBody>
      </p:sp>
      <p:sp>
        <p:nvSpPr>
          <p:cNvPr id="14" name="Espace réservé du texte 3">
            <a:extLst>
              <a:ext uri="{FF2B5EF4-FFF2-40B4-BE49-F238E27FC236}">
                <a16:creationId xmlns:a16="http://schemas.microsoft.com/office/drawing/2014/main" id="{EA2CBED5-746D-BDC6-6670-58AFD3124BCC}"/>
              </a:ext>
            </a:extLst>
          </p:cNvPr>
          <p:cNvSpPr>
            <a:spLocks noGrp="1"/>
          </p:cNvSpPr>
          <p:nvPr>
            <p:ph type="body" sz="half" idx="18" hasCustomPrompt="1"/>
          </p:nvPr>
        </p:nvSpPr>
        <p:spPr>
          <a:xfrm>
            <a:off x="11182010" y="2492178"/>
            <a:ext cx="486456" cy="332399"/>
          </a:xfrm>
          <a:prstGeom prst="rect">
            <a:avLst/>
          </a:prstGeom>
        </p:spPr>
        <p:txBody>
          <a:bodyPr wrap="square">
            <a:spAutoFit/>
          </a:bodyPr>
          <a:lstStyle>
            <a:lvl1pPr marL="0" indent="0" algn="r">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10</a:t>
            </a:r>
          </a:p>
        </p:txBody>
      </p:sp>
      <p:sp>
        <p:nvSpPr>
          <p:cNvPr id="17" name="Espace réservé du pied de page 4">
            <a:extLst>
              <a:ext uri="{FF2B5EF4-FFF2-40B4-BE49-F238E27FC236}">
                <a16:creationId xmlns:a16="http://schemas.microsoft.com/office/drawing/2014/main" id="{C73869D1-DBCD-5C47-D8F7-C81A7E52ACD0}"/>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3" name="Espace réservé du texte 3">
            <a:extLst>
              <a:ext uri="{FF2B5EF4-FFF2-40B4-BE49-F238E27FC236}">
                <a16:creationId xmlns:a16="http://schemas.microsoft.com/office/drawing/2014/main" id="{01A39554-5E6D-ABDC-7F30-C2FE28DA50AF}"/>
              </a:ext>
            </a:extLst>
          </p:cNvPr>
          <p:cNvSpPr>
            <a:spLocks noGrp="1"/>
          </p:cNvSpPr>
          <p:nvPr>
            <p:ph type="body" sz="half" idx="19" hasCustomPrompt="1"/>
          </p:nvPr>
        </p:nvSpPr>
        <p:spPr>
          <a:xfrm>
            <a:off x="6348413" y="4459771"/>
            <a:ext cx="4763180" cy="332399"/>
          </a:xfrm>
          <a:prstGeom prst="rect">
            <a:avLst/>
          </a:prstGeom>
        </p:spPr>
        <p:txBody>
          <a:bodyPr wrap="square">
            <a:spAutoFit/>
          </a:bodyPr>
          <a:lstStyle>
            <a:lvl1pPr marL="0" indent="0">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03. Titre du chapitre</a:t>
            </a:r>
          </a:p>
        </p:txBody>
      </p:sp>
      <p:sp>
        <p:nvSpPr>
          <p:cNvPr id="9" name="Espace réservé du texte 3">
            <a:extLst>
              <a:ext uri="{FF2B5EF4-FFF2-40B4-BE49-F238E27FC236}">
                <a16:creationId xmlns:a16="http://schemas.microsoft.com/office/drawing/2014/main" id="{33E88860-21EE-5783-ECD0-E26449CC9C46}"/>
              </a:ext>
            </a:extLst>
          </p:cNvPr>
          <p:cNvSpPr>
            <a:spLocks noGrp="1"/>
          </p:cNvSpPr>
          <p:nvPr>
            <p:ph type="body" sz="half" idx="20" hasCustomPrompt="1"/>
          </p:nvPr>
        </p:nvSpPr>
        <p:spPr>
          <a:xfrm>
            <a:off x="6822621" y="4922799"/>
            <a:ext cx="4288972" cy="841256"/>
          </a:xfrm>
          <a:prstGeom prst="rect">
            <a:avLst/>
          </a:prstGeom>
        </p:spPr>
        <p:txBody>
          <a:bodyPr wrap="square">
            <a:spAutoFit/>
          </a:bodyPr>
          <a:lstStyle>
            <a:lvl1pPr marL="0" indent="0">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de la page</a:t>
            </a:r>
          </a:p>
          <a:p>
            <a:pPr lvl="0"/>
            <a:r>
              <a:rPr lang="fr-FR" dirty="0"/>
              <a:t>Titre de la page</a:t>
            </a:r>
          </a:p>
          <a:p>
            <a:pPr lvl="0"/>
            <a:r>
              <a:rPr lang="fr-FR" dirty="0"/>
              <a:t>Titre de la page</a:t>
            </a:r>
          </a:p>
        </p:txBody>
      </p:sp>
      <p:sp>
        <p:nvSpPr>
          <p:cNvPr id="16" name="Espace réservé du texte 3">
            <a:extLst>
              <a:ext uri="{FF2B5EF4-FFF2-40B4-BE49-F238E27FC236}">
                <a16:creationId xmlns:a16="http://schemas.microsoft.com/office/drawing/2014/main" id="{E57D19BE-1F7D-8148-1A23-56ABB2598B6C}"/>
              </a:ext>
            </a:extLst>
          </p:cNvPr>
          <p:cNvSpPr>
            <a:spLocks noGrp="1"/>
          </p:cNvSpPr>
          <p:nvPr>
            <p:ph type="body" sz="half" idx="21" hasCustomPrompt="1"/>
          </p:nvPr>
        </p:nvSpPr>
        <p:spPr>
          <a:xfrm>
            <a:off x="11182009" y="4922799"/>
            <a:ext cx="486456" cy="841256"/>
          </a:xfrm>
          <a:prstGeom prst="rect">
            <a:avLst/>
          </a:prstGeom>
        </p:spPr>
        <p:txBody>
          <a:bodyPr>
            <a:spAutoFit/>
          </a:bodyPr>
          <a:lstStyle>
            <a:lvl1pPr marL="0" indent="0" algn="r">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21</a:t>
            </a:r>
          </a:p>
          <a:p>
            <a:pPr lvl="0"/>
            <a:r>
              <a:rPr lang="fr-FR" dirty="0"/>
              <a:t>22</a:t>
            </a:r>
          </a:p>
          <a:p>
            <a:pPr lvl="0"/>
            <a:r>
              <a:rPr lang="fr-FR" dirty="0"/>
              <a:t>23</a:t>
            </a:r>
          </a:p>
        </p:txBody>
      </p:sp>
      <p:sp>
        <p:nvSpPr>
          <p:cNvPr id="18" name="Espace réservé du texte 3">
            <a:extLst>
              <a:ext uri="{FF2B5EF4-FFF2-40B4-BE49-F238E27FC236}">
                <a16:creationId xmlns:a16="http://schemas.microsoft.com/office/drawing/2014/main" id="{28CE856C-A2D7-2922-9D75-1FEE16AC7267}"/>
              </a:ext>
            </a:extLst>
          </p:cNvPr>
          <p:cNvSpPr>
            <a:spLocks noGrp="1"/>
          </p:cNvSpPr>
          <p:nvPr>
            <p:ph type="body" sz="half" idx="22" hasCustomPrompt="1"/>
          </p:nvPr>
        </p:nvSpPr>
        <p:spPr>
          <a:xfrm>
            <a:off x="11182010" y="4459771"/>
            <a:ext cx="486456" cy="332399"/>
          </a:xfrm>
          <a:prstGeom prst="rect">
            <a:avLst/>
          </a:prstGeom>
        </p:spPr>
        <p:txBody>
          <a:bodyPr wrap="square">
            <a:spAutoFit/>
          </a:bodyPr>
          <a:lstStyle>
            <a:lvl1pPr marL="0" indent="0" algn="r">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20</a:t>
            </a:r>
          </a:p>
        </p:txBody>
      </p:sp>
    </p:spTree>
    <p:extLst>
      <p:ext uri="{BB962C8B-B14F-4D97-AF65-F5344CB8AC3E}">
        <p14:creationId xmlns:p14="http://schemas.microsoft.com/office/powerpoint/2010/main" val="20207066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Sommaire 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419935"/>
            <a:ext cx="10909300" cy="498598"/>
          </a:xfrm>
        </p:spPr>
        <p:txBody>
          <a:bodyPr anchor="t"/>
          <a:lstStyle>
            <a:lvl1pPr>
              <a:defRPr sz="3600"/>
            </a:lvl1pPr>
          </a:lstStyle>
          <a:p>
            <a:r>
              <a:rPr lang="fr-FR" dirty="0"/>
              <a:t>Sommaire</a:t>
            </a:r>
          </a:p>
        </p:txBody>
      </p:sp>
      <p:pic>
        <p:nvPicPr>
          <p:cNvPr id="4" name="Image 3">
            <a:extLst>
              <a:ext uri="{FF2B5EF4-FFF2-40B4-BE49-F238E27FC236}">
                <a16:creationId xmlns:a16="http://schemas.microsoft.com/office/drawing/2014/main" id="{7F74A99D-2674-8459-265D-11F40DEDF952}"/>
              </a:ext>
            </a:extLst>
          </p:cNvPr>
          <p:cNvPicPr>
            <a:picLocks noChangeAspect="1"/>
          </p:cNvPicPr>
          <p:nvPr userDrawn="1"/>
        </p:nvPicPr>
        <p:blipFill>
          <a:blip r:embed="rId2"/>
          <a:srcRect/>
          <a:stretch/>
        </p:blipFill>
        <p:spPr>
          <a:xfrm>
            <a:off x="-7951" y="523081"/>
            <a:ext cx="253008" cy="5313176"/>
          </a:xfrm>
          <a:prstGeom prst="rect">
            <a:avLst/>
          </a:prstGeom>
        </p:spPr>
      </p:pic>
      <p:pic>
        <p:nvPicPr>
          <p:cNvPr id="7" name="Image 6">
            <a:extLst>
              <a:ext uri="{FF2B5EF4-FFF2-40B4-BE49-F238E27FC236}">
                <a16:creationId xmlns:a16="http://schemas.microsoft.com/office/drawing/2014/main" id="{C9FB2003-6D41-575B-E3AE-153C12FB92C1}"/>
              </a:ext>
            </a:extLst>
          </p:cNvPr>
          <p:cNvPicPr>
            <a:picLocks noChangeAspect="1"/>
          </p:cNvPicPr>
          <p:nvPr userDrawn="1"/>
        </p:nvPicPr>
        <p:blipFill>
          <a:blip r:embed="rId3"/>
          <a:stretch>
            <a:fillRect/>
          </a:stretch>
        </p:blipFill>
        <p:spPr>
          <a:xfrm>
            <a:off x="10312842" y="6210274"/>
            <a:ext cx="1363221" cy="329053"/>
          </a:xfrm>
          <a:prstGeom prst="rect">
            <a:avLst/>
          </a:prstGeom>
        </p:spPr>
      </p:pic>
      <p:sp>
        <p:nvSpPr>
          <p:cNvPr id="11" name="Espace réservé du texte 3">
            <a:extLst>
              <a:ext uri="{FF2B5EF4-FFF2-40B4-BE49-F238E27FC236}">
                <a16:creationId xmlns:a16="http://schemas.microsoft.com/office/drawing/2014/main" id="{BDA9E197-4B95-400C-CC8A-0387F35E09BB}"/>
              </a:ext>
            </a:extLst>
          </p:cNvPr>
          <p:cNvSpPr>
            <a:spLocks noGrp="1"/>
          </p:cNvSpPr>
          <p:nvPr>
            <p:ph type="body" sz="half" idx="11" hasCustomPrompt="1"/>
          </p:nvPr>
        </p:nvSpPr>
        <p:spPr>
          <a:xfrm>
            <a:off x="766763" y="1815107"/>
            <a:ext cx="4384901" cy="332399"/>
          </a:xfrm>
          <a:prstGeom prst="rect">
            <a:avLst/>
          </a:prstGeom>
        </p:spPr>
        <p:txBody>
          <a:bodyPr wrap="square">
            <a:spAutoFit/>
          </a:bodyPr>
          <a:lstStyle>
            <a:lvl1pPr marL="0" indent="0">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01. Titre du chapitre</a:t>
            </a:r>
          </a:p>
        </p:txBody>
      </p:sp>
      <p:sp>
        <p:nvSpPr>
          <p:cNvPr id="15" name="Espace réservé de la date 3">
            <a:extLst>
              <a:ext uri="{FF2B5EF4-FFF2-40B4-BE49-F238E27FC236}">
                <a16:creationId xmlns:a16="http://schemas.microsoft.com/office/drawing/2014/main" id="{FDDFCCA1-5A62-19ED-F48A-66FADE1BB102}"/>
              </a:ext>
            </a:extLst>
          </p:cNvPr>
          <p:cNvSpPr>
            <a:spLocks noGrp="1"/>
          </p:cNvSpPr>
          <p:nvPr>
            <p:ph type="dt" sz="half" idx="2"/>
          </p:nvPr>
        </p:nvSpPr>
        <p:spPr>
          <a:xfrm>
            <a:off x="766763" y="6324129"/>
            <a:ext cx="2741611" cy="232165"/>
          </a:xfrm>
          <a:prstGeom prst="rect">
            <a:avLst/>
          </a:prstGeom>
        </p:spPr>
        <p:txBody>
          <a:bodyPr vert="horz"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r>
              <a:rPr lang="fr-FR"/>
              <a:t>25 novembre 2025</a:t>
            </a:r>
            <a:endParaRPr lang="fr-FR" cap="all" dirty="0"/>
          </a:p>
        </p:txBody>
      </p:sp>
      <p:sp>
        <p:nvSpPr>
          <p:cNvPr id="20" name="Espace réservé du numéro de diapositive 5">
            <a:extLst>
              <a:ext uri="{FF2B5EF4-FFF2-40B4-BE49-F238E27FC236}">
                <a16:creationId xmlns:a16="http://schemas.microsoft.com/office/drawing/2014/main" id="{F96CD195-AE81-719A-0620-FA16E2C51E39}"/>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5" name="Espace réservé du texte 3">
            <a:extLst>
              <a:ext uri="{FF2B5EF4-FFF2-40B4-BE49-F238E27FC236}">
                <a16:creationId xmlns:a16="http://schemas.microsoft.com/office/drawing/2014/main" id="{BF642FBB-50DD-B9AB-2C5C-CE12C02DEAFA}"/>
              </a:ext>
            </a:extLst>
          </p:cNvPr>
          <p:cNvSpPr>
            <a:spLocks noGrp="1"/>
          </p:cNvSpPr>
          <p:nvPr>
            <p:ph type="body" sz="half" idx="12" hasCustomPrompt="1"/>
          </p:nvPr>
        </p:nvSpPr>
        <p:spPr>
          <a:xfrm>
            <a:off x="1240971" y="2278135"/>
            <a:ext cx="3910693" cy="1733808"/>
          </a:xfrm>
          <a:prstGeom prst="rect">
            <a:avLst/>
          </a:prstGeom>
        </p:spPr>
        <p:txBody>
          <a:bodyPr>
            <a:spAutoFit/>
          </a:bodyPr>
          <a:lstStyle>
            <a:lvl1pPr marL="0" marR="0" indent="0" algn="l" defTabSz="914400" rtl="0" eaLnBrk="1" fontAlgn="auto" latinLnBrk="0" hangingPunct="1">
              <a:lnSpc>
                <a:spcPct val="100000"/>
              </a:lnSpc>
              <a:spcBef>
                <a:spcPts val="400"/>
              </a:spcBef>
              <a:spcAft>
                <a:spcPts val="0"/>
              </a:spcAft>
              <a:buClr>
                <a:schemeClr val="accent2"/>
              </a:buClr>
              <a:buSzPct val="160000"/>
              <a:buFont typeface="Police système Courant"/>
              <a:buNone/>
              <a:tabLst/>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de la page</a:t>
            </a:r>
          </a:p>
          <a:p>
            <a:pPr lvl="0"/>
            <a:r>
              <a:rPr lang="fr-FR" dirty="0"/>
              <a:t>Titre de la page</a:t>
            </a:r>
          </a:p>
          <a:p>
            <a:pPr lvl="0"/>
            <a:r>
              <a:rPr lang="fr-FR" dirty="0"/>
              <a:t>Titre de la page</a:t>
            </a:r>
          </a:p>
          <a:p>
            <a:pPr lvl="0"/>
            <a:r>
              <a:rPr lang="fr-FR" dirty="0"/>
              <a:t>Titre de la page</a:t>
            </a:r>
          </a:p>
          <a:p>
            <a:pPr marL="0" marR="0" lvl="0" indent="0" algn="l" defTabSz="914400" rtl="0" eaLnBrk="1" fontAlgn="auto" latinLnBrk="0" hangingPunct="1">
              <a:lnSpc>
                <a:spcPct val="100000"/>
              </a:lnSpc>
              <a:spcBef>
                <a:spcPts val="400"/>
              </a:spcBef>
              <a:spcAft>
                <a:spcPts val="0"/>
              </a:spcAft>
              <a:buClr>
                <a:schemeClr val="accent2"/>
              </a:buClr>
              <a:buSzPct val="160000"/>
              <a:buFont typeface="Police système Courant"/>
              <a:buNone/>
              <a:tabLst/>
              <a:defRPr/>
            </a:pPr>
            <a:r>
              <a:rPr lang="fr-FR" dirty="0"/>
              <a:t>Titre de la page</a:t>
            </a:r>
          </a:p>
          <a:p>
            <a:pPr marL="0" marR="0" lvl="0" indent="0" algn="l" defTabSz="914400" rtl="0" eaLnBrk="1" fontAlgn="auto" latinLnBrk="0" hangingPunct="1">
              <a:lnSpc>
                <a:spcPct val="100000"/>
              </a:lnSpc>
              <a:spcBef>
                <a:spcPts val="400"/>
              </a:spcBef>
              <a:spcAft>
                <a:spcPts val="0"/>
              </a:spcAft>
              <a:buClr>
                <a:schemeClr val="accent2"/>
              </a:buClr>
              <a:buSzPct val="160000"/>
              <a:buFont typeface="Police système Courant"/>
              <a:buNone/>
              <a:tabLst/>
              <a:defRPr/>
            </a:pPr>
            <a:r>
              <a:rPr lang="fr-FR" dirty="0"/>
              <a:t>Titre de la page</a:t>
            </a:r>
          </a:p>
        </p:txBody>
      </p:sp>
      <p:sp>
        <p:nvSpPr>
          <p:cNvPr id="6" name="Espace réservé du texte 3">
            <a:extLst>
              <a:ext uri="{FF2B5EF4-FFF2-40B4-BE49-F238E27FC236}">
                <a16:creationId xmlns:a16="http://schemas.microsoft.com/office/drawing/2014/main" id="{087D5203-1FE8-AFF9-F3D5-9958A516EABC}"/>
              </a:ext>
            </a:extLst>
          </p:cNvPr>
          <p:cNvSpPr>
            <a:spLocks noGrp="1"/>
          </p:cNvSpPr>
          <p:nvPr>
            <p:ph type="body" sz="half" idx="13" hasCustomPrompt="1"/>
          </p:nvPr>
        </p:nvSpPr>
        <p:spPr>
          <a:xfrm>
            <a:off x="5214258" y="2278135"/>
            <a:ext cx="486456" cy="1733808"/>
          </a:xfrm>
          <a:prstGeom prst="rect">
            <a:avLst/>
          </a:prstGeom>
        </p:spPr>
        <p:txBody>
          <a:bodyPr>
            <a:spAutoFit/>
          </a:bodyPr>
          <a:lstStyle>
            <a:lvl1pPr marL="0" indent="0" algn="r">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03</a:t>
            </a:r>
          </a:p>
          <a:p>
            <a:pPr lvl="0"/>
            <a:r>
              <a:rPr lang="fr-FR" dirty="0"/>
              <a:t>04</a:t>
            </a:r>
          </a:p>
          <a:p>
            <a:pPr lvl="0"/>
            <a:r>
              <a:rPr lang="fr-FR" dirty="0"/>
              <a:t>05</a:t>
            </a:r>
          </a:p>
          <a:p>
            <a:pPr lvl="0"/>
            <a:r>
              <a:rPr lang="fr-FR" dirty="0"/>
              <a:t>06</a:t>
            </a:r>
          </a:p>
          <a:p>
            <a:pPr lvl="0"/>
            <a:r>
              <a:rPr lang="fr-FR" dirty="0"/>
              <a:t>07</a:t>
            </a:r>
          </a:p>
          <a:p>
            <a:pPr lvl="0"/>
            <a:r>
              <a:rPr lang="fr-FR" dirty="0"/>
              <a:t>08</a:t>
            </a:r>
          </a:p>
        </p:txBody>
      </p:sp>
      <p:sp>
        <p:nvSpPr>
          <p:cNvPr id="8" name="Espace réservé du texte 3">
            <a:extLst>
              <a:ext uri="{FF2B5EF4-FFF2-40B4-BE49-F238E27FC236}">
                <a16:creationId xmlns:a16="http://schemas.microsoft.com/office/drawing/2014/main" id="{24961645-54A5-74B3-4BA1-3C483FF7E1A2}"/>
              </a:ext>
            </a:extLst>
          </p:cNvPr>
          <p:cNvSpPr>
            <a:spLocks noGrp="1"/>
          </p:cNvSpPr>
          <p:nvPr>
            <p:ph type="body" sz="half" idx="14" hasCustomPrompt="1"/>
          </p:nvPr>
        </p:nvSpPr>
        <p:spPr>
          <a:xfrm>
            <a:off x="5214259" y="1815107"/>
            <a:ext cx="486456" cy="332399"/>
          </a:xfrm>
          <a:prstGeom prst="rect">
            <a:avLst/>
          </a:prstGeom>
        </p:spPr>
        <p:txBody>
          <a:bodyPr wrap="square">
            <a:spAutoFit/>
          </a:bodyPr>
          <a:lstStyle>
            <a:lvl1pPr marL="0" indent="0" algn="r">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02</a:t>
            </a:r>
          </a:p>
        </p:txBody>
      </p:sp>
      <p:sp>
        <p:nvSpPr>
          <p:cNvPr id="10" name="Espace réservé du texte 3">
            <a:extLst>
              <a:ext uri="{FF2B5EF4-FFF2-40B4-BE49-F238E27FC236}">
                <a16:creationId xmlns:a16="http://schemas.microsoft.com/office/drawing/2014/main" id="{C8FC5595-5C64-FBF6-9A9D-C2894BC3A1F8}"/>
              </a:ext>
            </a:extLst>
          </p:cNvPr>
          <p:cNvSpPr>
            <a:spLocks noGrp="1"/>
          </p:cNvSpPr>
          <p:nvPr>
            <p:ph type="body" sz="half" idx="15" hasCustomPrompt="1"/>
          </p:nvPr>
        </p:nvSpPr>
        <p:spPr>
          <a:xfrm>
            <a:off x="766763" y="4367434"/>
            <a:ext cx="4384901" cy="332399"/>
          </a:xfrm>
          <a:prstGeom prst="rect">
            <a:avLst/>
          </a:prstGeom>
        </p:spPr>
        <p:txBody>
          <a:bodyPr wrap="square">
            <a:spAutoFit/>
          </a:bodyPr>
          <a:lstStyle>
            <a:lvl1pPr marL="0" indent="0">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02. Titre du chapitre</a:t>
            </a:r>
          </a:p>
        </p:txBody>
      </p:sp>
      <p:sp>
        <p:nvSpPr>
          <p:cNvPr id="12" name="Espace réservé du texte 3">
            <a:extLst>
              <a:ext uri="{FF2B5EF4-FFF2-40B4-BE49-F238E27FC236}">
                <a16:creationId xmlns:a16="http://schemas.microsoft.com/office/drawing/2014/main" id="{6C3A432E-B358-BFB9-B2FC-4FC4B6E65489}"/>
              </a:ext>
            </a:extLst>
          </p:cNvPr>
          <p:cNvSpPr>
            <a:spLocks noGrp="1"/>
          </p:cNvSpPr>
          <p:nvPr>
            <p:ph type="body" sz="half" idx="16" hasCustomPrompt="1"/>
          </p:nvPr>
        </p:nvSpPr>
        <p:spPr>
          <a:xfrm>
            <a:off x="1240971" y="4830462"/>
            <a:ext cx="3910693" cy="841256"/>
          </a:xfrm>
          <a:prstGeom prst="rect">
            <a:avLst/>
          </a:prstGeom>
        </p:spPr>
        <p:txBody>
          <a:bodyPr>
            <a:spAutoFit/>
          </a:bodyPr>
          <a:lstStyle>
            <a:lvl1pPr marL="0" indent="0">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de la page</a:t>
            </a:r>
          </a:p>
          <a:p>
            <a:pPr lvl="0"/>
            <a:r>
              <a:rPr lang="fr-FR" dirty="0"/>
              <a:t>Titre de la page</a:t>
            </a:r>
          </a:p>
          <a:p>
            <a:pPr lvl="0"/>
            <a:r>
              <a:rPr lang="fr-FR" dirty="0"/>
              <a:t>Titre de la page</a:t>
            </a:r>
          </a:p>
        </p:txBody>
      </p:sp>
      <p:sp>
        <p:nvSpPr>
          <p:cNvPr id="13" name="Espace réservé du texte 3">
            <a:extLst>
              <a:ext uri="{FF2B5EF4-FFF2-40B4-BE49-F238E27FC236}">
                <a16:creationId xmlns:a16="http://schemas.microsoft.com/office/drawing/2014/main" id="{9383626C-827B-6E57-1ABF-BB591264C24E}"/>
              </a:ext>
            </a:extLst>
          </p:cNvPr>
          <p:cNvSpPr>
            <a:spLocks noGrp="1"/>
          </p:cNvSpPr>
          <p:nvPr>
            <p:ph type="body" sz="half" idx="17" hasCustomPrompt="1"/>
          </p:nvPr>
        </p:nvSpPr>
        <p:spPr>
          <a:xfrm>
            <a:off x="5214258" y="4830462"/>
            <a:ext cx="486456" cy="841256"/>
          </a:xfrm>
          <a:prstGeom prst="rect">
            <a:avLst/>
          </a:prstGeom>
        </p:spPr>
        <p:txBody>
          <a:bodyPr>
            <a:spAutoFit/>
          </a:bodyPr>
          <a:lstStyle>
            <a:lvl1pPr marL="0" indent="0" algn="r">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11</a:t>
            </a:r>
          </a:p>
          <a:p>
            <a:pPr lvl="0"/>
            <a:r>
              <a:rPr lang="fr-FR" dirty="0"/>
              <a:t>12</a:t>
            </a:r>
          </a:p>
          <a:p>
            <a:pPr lvl="0"/>
            <a:r>
              <a:rPr lang="fr-FR" dirty="0"/>
              <a:t>13</a:t>
            </a:r>
          </a:p>
        </p:txBody>
      </p:sp>
      <p:sp>
        <p:nvSpPr>
          <p:cNvPr id="14" name="Espace réservé du texte 3">
            <a:extLst>
              <a:ext uri="{FF2B5EF4-FFF2-40B4-BE49-F238E27FC236}">
                <a16:creationId xmlns:a16="http://schemas.microsoft.com/office/drawing/2014/main" id="{EA2CBED5-746D-BDC6-6670-58AFD3124BCC}"/>
              </a:ext>
            </a:extLst>
          </p:cNvPr>
          <p:cNvSpPr>
            <a:spLocks noGrp="1"/>
          </p:cNvSpPr>
          <p:nvPr>
            <p:ph type="body" sz="half" idx="18" hasCustomPrompt="1"/>
          </p:nvPr>
        </p:nvSpPr>
        <p:spPr>
          <a:xfrm>
            <a:off x="5214259" y="4367434"/>
            <a:ext cx="486456" cy="332399"/>
          </a:xfrm>
          <a:prstGeom prst="rect">
            <a:avLst/>
          </a:prstGeom>
        </p:spPr>
        <p:txBody>
          <a:bodyPr wrap="square">
            <a:spAutoFit/>
          </a:bodyPr>
          <a:lstStyle>
            <a:lvl1pPr marL="0" indent="0" algn="r">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10</a:t>
            </a:r>
          </a:p>
        </p:txBody>
      </p:sp>
      <p:sp>
        <p:nvSpPr>
          <p:cNvPr id="17" name="Espace réservé du pied de page 4">
            <a:extLst>
              <a:ext uri="{FF2B5EF4-FFF2-40B4-BE49-F238E27FC236}">
                <a16:creationId xmlns:a16="http://schemas.microsoft.com/office/drawing/2014/main" id="{C73869D1-DBCD-5C47-D8F7-C81A7E52ACD0}"/>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
        <p:nvSpPr>
          <p:cNvPr id="18" name="Espace réservé du texte 3">
            <a:extLst>
              <a:ext uri="{FF2B5EF4-FFF2-40B4-BE49-F238E27FC236}">
                <a16:creationId xmlns:a16="http://schemas.microsoft.com/office/drawing/2014/main" id="{F54AF7B1-A488-354D-84BF-8823F7588CFB}"/>
              </a:ext>
            </a:extLst>
          </p:cNvPr>
          <p:cNvSpPr>
            <a:spLocks noGrp="1"/>
          </p:cNvSpPr>
          <p:nvPr>
            <p:ph type="body" sz="half" idx="19" hasCustomPrompt="1"/>
          </p:nvPr>
        </p:nvSpPr>
        <p:spPr>
          <a:xfrm>
            <a:off x="6348413" y="1815107"/>
            <a:ext cx="4763180" cy="332399"/>
          </a:xfrm>
          <a:prstGeom prst="rect">
            <a:avLst/>
          </a:prstGeom>
        </p:spPr>
        <p:txBody>
          <a:bodyPr wrap="square">
            <a:spAutoFit/>
          </a:bodyPr>
          <a:lstStyle>
            <a:lvl1pPr marL="0" indent="0">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02. Titre du chapitre</a:t>
            </a:r>
          </a:p>
        </p:txBody>
      </p:sp>
      <p:sp>
        <p:nvSpPr>
          <p:cNvPr id="19" name="Espace réservé du texte 3">
            <a:extLst>
              <a:ext uri="{FF2B5EF4-FFF2-40B4-BE49-F238E27FC236}">
                <a16:creationId xmlns:a16="http://schemas.microsoft.com/office/drawing/2014/main" id="{E336F7C1-BE06-A7EA-D910-450487B87DF2}"/>
              </a:ext>
            </a:extLst>
          </p:cNvPr>
          <p:cNvSpPr>
            <a:spLocks noGrp="1"/>
          </p:cNvSpPr>
          <p:nvPr>
            <p:ph type="body" sz="half" idx="20" hasCustomPrompt="1"/>
          </p:nvPr>
        </p:nvSpPr>
        <p:spPr>
          <a:xfrm>
            <a:off x="6822621" y="2278135"/>
            <a:ext cx="4288972" cy="1138773"/>
          </a:xfrm>
          <a:prstGeom prst="rect">
            <a:avLst/>
          </a:prstGeom>
        </p:spPr>
        <p:txBody>
          <a:bodyPr wrap="square">
            <a:spAutoFit/>
          </a:bodyPr>
          <a:lstStyle>
            <a:lvl1pPr marL="0" indent="0">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de la page</a:t>
            </a:r>
          </a:p>
          <a:p>
            <a:pPr lvl="0"/>
            <a:r>
              <a:rPr lang="fr-FR" dirty="0"/>
              <a:t>Titre de la page</a:t>
            </a:r>
          </a:p>
          <a:p>
            <a:pPr lvl="0"/>
            <a:r>
              <a:rPr lang="fr-FR" dirty="0"/>
              <a:t>Titre de la page</a:t>
            </a:r>
          </a:p>
          <a:p>
            <a:pPr lvl="0"/>
            <a:r>
              <a:rPr lang="fr-FR" dirty="0"/>
              <a:t>Titre de la page</a:t>
            </a:r>
          </a:p>
        </p:txBody>
      </p:sp>
      <p:sp>
        <p:nvSpPr>
          <p:cNvPr id="21" name="Espace réservé du texte 3">
            <a:extLst>
              <a:ext uri="{FF2B5EF4-FFF2-40B4-BE49-F238E27FC236}">
                <a16:creationId xmlns:a16="http://schemas.microsoft.com/office/drawing/2014/main" id="{4E4AE50D-EA88-680F-7212-7FFC33C342EF}"/>
              </a:ext>
            </a:extLst>
          </p:cNvPr>
          <p:cNvSpPr>
            <a:spLocks noGrp="1"/>
          </p:cNvSpPr>
          <p:nvPr>
            <p:ph type="body" sz="half" idx="21" hasCustomPrompt="1"/>
          </p:nvPr>
        </p:nvSpPr>
        <p:spPr>
          <a:xfrm>
            <a:off x="11182009" y="2278135"/>
            <a:ext cx="486456" cy="1138773"/>
          </a:xfrm>
          <a:prstGeom prst="rect">
            <a:avLst/>
          </a:prstGeom>
        </p:spPr>
        <p:txBody>
          <a:bodyPr>
            <a:spAutoFit/>
          </a:bodyPr>
          <a:lstStyle>
            <a:lvl1pPr marL="0" indent="0" algn="r">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11</a:t>
            </a:r>
          </a:p>
          <a:p>
            <a:pPr lvl="0"/>
            <a:r>
              <a:rPr lang="fr-FR" dirty="0"/>
              <a:t>12</a:t>
            </a:r>
          </a:p>
          <a:p>
            <a:pPr lvl="0"/>
            <a:r>
              <a:rPr lang="fr-FR" dirty="0"/>
              <a:t>13</a:t>
            </a:r>
          </a:p>
          <a:p>
            <a:pPr lvl="0"/>
            <a:r>
              <a:rPr lang="fr-FR" dirty="0"/>
              <a:t>14</a:t>
            </a:r>
          </a:p>
        </p:txBody>
      </p:sp>
      <p:sp>
        <p:nvSpPr>
          <p:cNvPr id="22" name="Espace réservé du texte 3">
            <a:extLst>
              <a:ext uri="{FF2B5EF4-FFF2-40B4-BE49-F238E27FC236}">
                <a16:creationId xmlns:a16="http://schemas.microsoft.com/office/drawing/2014/main" id="{D67989B7-503A-F52B-92A3-3876735787DC}"/>
              </a:ext>
            </a:extLst>
          </p:cNvPr>
          <p:cNvSpPr>
            <a:spLocks noGrp="1"/>
          </p:cNvSpPr>
          <p:nvPr>
            <p:ph type="body" sz="half" idx="22" hasCustomPrompt="1"/>
          </p:nvPr>
        </p:nvSpPr>
        <p:spPr>
          <a:xfrm>
            <a:off x="11182010" y="1815107"/>
            <a:ext cx="486456" cy="332399"/>
          </a:xfrm>
          <a:prstGeom prst="rect">
            <a:avLst/>
          </a:prstGeom>
        </p:spPr>
        <p:txBody>
          <a:bodyPr wrap="square">
            <a:spAutoFit/>
          </a:bodyPr>
          <a:lstStyle>
            <a:lvl1pPr marL="0" indent="0" algn="r">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10</a:t>
            </a:r>
          </a:p>
        </p:txBody>
      </p:sp>
      <p:sp>
        <p:nvSpPr>
          <p:cNvPr id="23" name="Espace réservé du texte 3">
            <a:extLst>
              <a:ext uri="{FF2B5EF4-FFF2-40B4-BE49-F238E27FC236}">
                <a16:creationId xmlns:a16="http://schemas.microsoft.com/office/drawing/2014/main" id="{26EE30E1-6713-8464-A81F-ED86B857D035}"/>
              </a:ext>
            </a:extLst>
          </p:cNvPr>
          <p:cNvSpPr>
            <a:spLocks noGrp="1"/>
          </p:cNvSpPr>
          <p:nvPr>
            <p:ph type="body" sz="half" idx="23" hasCustomPrompt="1"/>
          </p:nvPr>
        </p:nvSpPr>
        <p:spPr>
          <a:xfrm>
            <a:off x="6348413" y="3782700"/>
            <a:ext cx="4763180" cy="332399"/>
          </a:xfrm>
          <a:prstGeom prst="rect">
            <a:avLst/>
          </a:prstGeom>
        </p:spPr>
        <p:txBody>
          <a:bodyPr wrap="square">
            <a:spAutoFit/>
          </a:bodyPr>
          <a:lstStyle>
            <a:lvl1pPr marL="0" indent="0">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03. Titre du chapitre</a:t>
            </a:r>
          </a:p>
        </p:txBody>
      </p:sp>
      <p:sp>
        <p:nvSpPr>
          <p:cNvPr id="24" name="Espace réservé du texte 3">
            <a:extLst>
              <a:ext uri="{FF2B5EF4-FFF2-40B4-BE49-F238E27FC236}">
                <a16:creationId xmlns:a16="http://schemas.microsoft.com/office/drawing/2014/main" id="{E6BA17E1-5A2F-3AD1-2E86-92173020D3C9}"/>
              </a:ext>
            </a:extLst>
          </p:cNvPr>
          <p:cNvSpPr>
            <a:spLocks noGrp="1"/>
          </p:cNvSpPr>
          <p:nvPr>
            <p:ph type="body" sz="half" idx="24" hasCustomPrompt="1"/>
          </p:nvPr>
        </p:nvSpPr>
        <p:spPr>
          <a:xfrm>
            <a:off x="6822621" y="4245728"/>
            <a:ext cx="4288972" cy="841256"/>
          </a:xfrm>
          <a:prstGeom prst="rect">
            <a:avLst/>
          </a:prstGeom>
        </p:spPr>
        <p:txBody>
          <a:bodyPr wrap="square">
            <a:spAutoFit/>
          </a:bodyPr>
          <a:lstStyle>
            <a:lvl1pPr marL="0" indent="0">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Titre de la page</a:t>
            </a:r>
          </a:p>
          <a:p>
            <a:pPr lvl="0"/>
            <a:r>
              <a:rPr lang="fr-FR" dirty="0"/>
              <a:t>Titre de la page</a:t>
            </a:r>
          </a:p>
          <a:p>
            <a:pPr lvl="0"/>
            <a:r>
              <a:rPr lang="fr-FR" dirty="0"/>
              <a:t>Titre de la page</a:t>
            </a:r>
          </a:p>
        </p:txBody>
      </p:sp>
      <p:sp>
        <p:nvSpPr>
          <p:cNvPr id="25" name="Espace réservé du texte 3">
            <a:extLst>
              <a:ext uri="{FF2B5EF4-FFF2-40B4-BE49-F238E27FC236}">
                <a16:creationId xmlns:a16="http://schemas.microsoft.com/office/drawing/2014/main" id="{4A28C59F-4601-FF43-2ACC-55F60AFB00AE}"/>
              </a:ext>
            </a:extLst>
          </p:cNvPr>
          <p:cNvSpPr>
            <a:spLocks noGrp="1"/>
          </p:cNvSpPr>
          <p:nvPr>
            <p:ph type="body" sz="half" idx="25" hasCustomPrompt="1"/>
          </p:nvPr>
        </p:nvSpPr>
        <p:spPr>
          <a:xfrm>
            <a:off x="11182009" y="4245728"/>
            <a:ext cx="486456" cy="841256"/>
          </a:xfrm>
          <a:prstGeom prst="rect">
            <a:avLst/>
          </a:prstGeom>
        </p:spPr>
        <p:txBody>
          <a:bodyPr>
            <a:spAutoFit/>
          </a:bodyPr>
          <a:lstStyle>
            <a:lvl1pPr marL="0" indent="0" algn="r">
              <a:lnSpc>
                <a:spcPct val="100000"/>
              </a:lnSpc>
              <a:spcBef>
                <a:spcPts val="400"/>
              </a:spcBef>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21</a:t>
            </a:r>
          </a:p>
          <a:p>
            <a:pPr lvl="0"/>
            <a:r>
              <a:rPr lang="fr-FR" dirty="0"/>
              <a:t>22</a:t>
            </a:r>
          </a:p>
          <a:p>
            <a:pPr lvl="0"/>
            <a:r>
              <a:rPr lang="fr-FR" dirty="0"/>
              <a:t>23</a:t>
            </a:r>
          </a:p>
        </p:txBody>
      </p:sp>
      <p:sp>
        <p:nvSpPr>
          <p:cNvPr id="26" name="Espace réservé du texte 3">
            <a:extLst>
              <a:ext uri="{FF2B5EF4-FFF2-40B4-BE49-F238E27FC236}">
                <a16:creationId xmlns:a16="http://schemas.microsoft.com/office/drawing/2014/main" id="{E022BC5F-7D52-7D28-E058-3C34A3C504B2}"/>
              </a:ext>
            </a:extLst>
          </p:cNvPr>
          <p:cNvSpPr>
            <a:spLocks noGrp="1"/>
          </p:cNvSpPr>
          <p:nvPr>
            <p:ph type="body" sz="half" idx="26" hasCustomPrompt="1"/>
          </p:nvPr>
        </p:nvSpPr>
        <p:spPr>
          <a:xfrm>
            <a:off x="11182010" y="3782700"/>
            <a:ext cx="486456" cy="332399"/>
          </a:xfrm>
          <a:prstGeom prst="rect">
            <a:avLst/>
          </a:prstGeom>
        </p:spPr>
        <p:txBody>
          <a:bodyPr wrap="square">
            <a:spAutoFit/>
          </a:bodyPr>
          <a:lstStyle>
            <a:lvl1pPr marL="0" indent="0" algn="r">
              <a:buNone/>
              <a:defRPr sz="2400" b="1" i="0">
                <a:latin typeface="Calibri" panose="020F0502020204030204" pitchFamily="34" charset="0"/>
                <a:cs typeface="Calibri" panose="020F0502020204030204" pitchFamily="34"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20</a:t>
            </a:r>
          </a:p>
        </p:txBody>
      </p:sp>
    </p:spTree>
    <p:extLst>
      <p:ext uri="{BB962C8B-B14F-4D97-AF65-F5344CB8AC3E}">
        <p14:creationId xmlns:p14="http://schemas.microsoft.com/office/powerpoint/2010/main" val="3747725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069F7D4-09FE-30DF-BF9F-F525160CA192}"/>
              </a:ext>
            </a:extLst>
          </p:cNvPr>
          <p:cNvSpPr>
            <a:spLocks noGrp="1"/>
          </p:cNvSpPr>
          <p:nvPr>
            <p:ph type="dt" sz="half" idx="10"/>
          </p:nvPr>
        </p:nvSpPr>
        <p:spPr/>
        <p:txBody>
          <a:bodyPr/>
          <a:lstStyle/>
          <a:p>
            <a:r>
              <a:rPr lang="fr-FR"/>
              <a:t>25 novembre 2025</a:t>
            </a:r>
            <a:endParaRPr lang="fr-FR" cap="all" dirty="0"/>
          </a:p>
        </p:txBody>
      </p:sp>
      <p:sp>
        <p:nvSpPr>
          <p:cNvPr id="6" name="Espace réservé du numéro de diapositive 5">
            <a:extLst>
              <a:ext uri="{FF2B5EF4-FFF2-40B4-BE49-F238E27FC236}">
                <a16:creationId xmlns:a16="http://schemas.microsoft.com/office/drawing/2014/main" id="{EC79704D-A28A-B1D4-F9BB-5A7DEF71A4A5}"/>
              </a:ext>
            </a:extLst>
          </p:cNvPr>
          <p:cNvSpPr>
            <a:spLocks noGrp="1"/>
          </p:cNvSpPr>
          <p:nvPr>
            <p:ph type="sldNum" sz="quarter" idx="4"/>
          </p:nvPr>
        </p:nvSpPr>
        <p:spPr>
          <a:xfrm>
            <a:off x="261398" y="6339518"/>
            <a:ext cx="350852" cy="216776"/>
          </a:xfrm>
          <a:prstGeom prst="rect">
            <a:avLst/>
          </a:prstGeom>
        </p:spPr>
        <p:txBody>
          <a:bodyPr vert="horz" wrap="square"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sz="700" dirty="0"/>
          </a:p>
        </p:txBody>
      </p:sp>
      <p:sp>
        <p:nvSpPr>
          <p:cNvPr id="7" name="Espace réservé du pied de page 4">
            <a:extLst>
              <a:ext uri="{FF2B5EF4-FFF2-40B4-BE49-F238E27FC236}">
                <a16:creationId xmlns:a16="http://schemas.microsoft.com/office/drawing/2014/main" id="{C0FF1F35-3B0D-355A-3C08-CD4B2C9B04DE}"/>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Tree>
    <p:extLst>
      <p:ext uri="{BB962C8B-B14F-4D97-AF65-F5344CB8AC3E}">
        <p14:creationId xmlns:p14="http://schemas.microsoft.com/office/powerpoint/2010/main" val="4102824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ack cover 2">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B0F6605-D9CC-301C-41D1-40893A32B879}"/>
              </a:ext>
            </a:extLst>
          </p:cNvPr>
          <p:cNvSpPr>
            <a:spLocks noGrp="1"/>
          </p:cNvSpPr>
          <p:nvPr>
            <p:ph type="dt" sz="half" idx="10"/>
          </p:nvPr>
        </p:nvSpPr>
        <p:spPr/>
        <p:txBody>
          <a:bodyPr/>
          <a:lstStyle/>
          <a:p>
            <a:r>
              <a:rPr lang="fr-FR"/>
              <a:t>25 novembre 2025</a:t>
            </a:r>
          </a:p>
        </p:txBody>
      </p:sp>
      <p:pic>
        <p:nvPicPr>
          <p:cNvPr id="5" name="Image 4">
            <a:extLst>
              <a:ext uri="{FF2B5EF4-FFF2-40B4-BE49-F238E27FC236}">
                <a16:creationId xmlns:a16="http://schemas.microsoft.com/office/drawing/2014/main" id="{98360B36-B37D-7090-1E1F-8EFB49C399F8}"/>
              </a:ext>
            </a:extLst>
          </p:cNvPr>
          <p:cNvPicPr>
            <a:picLocks/>
          </p:cNvPicPr>
          <p:nvPr userDrawn="1"/>
        </p:nvPicPr>
        <p:blipFill>
          <a:blip r:embed="rId2"/>
          <a:srcRect/>
          <a:stretch/>
        </p:blipFill>
        <p:spPr>
          <a:xfrm>
            <a:off x="-7951" y="512763"/>
            <a:ext cx="11684014" cy="5323494"/>
          </a:xfrm>
          <a:prstGeom prst="rect">
            <a:avLst/>
          </a:prstGeom>
        </p:spPr>
      </p:pic>
      <p:sp>
        <p:nvSpPr>
          <p:cNvPr id="4" name="Espace réservé du pied de page 4">
            <a:extLst>
              <a:ext uri="{FF2B5EF4-FFF2-40B4-BE49-F238E27FC236}">
                <a16:creationId xmlns:a16="http://schemas.microsoft.com/office/drawing/2014/main" id="{43B8B612-84BE-8848-52A0-1D304656E5A8}"/>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700" dirty="0"/>
          </a:p>
        </p:txBody>
      </p:sp>
    </p:spTree>
    <p:extLst>
      <p:ext uri="{BB962C8B-B14F-4D97-AF65-F5344CB8AC3E}">
        <p14:creationId xmlns:p14="http://schemas.microsoft.com/office/powerpoint/2010/main" val="23773652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Somfy">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1496705"/>
            <a:ext cx="4933949" cy="1661993"/>
          </a:xfrm>
        </p:spPr>
        <p:txBody>
          <a:bodyPr anchor="t"/>
          <a:lstStyle>
            <a:lvl1pPr>
              <a:defRPr sz="6000"/>
            </a:lvl1pPr>
          </a:lstStyle>
          <a:p>
            <a:r>
              <a:rPr lang="fr-FR" dirty="0"/>
              <a:t>Titre principal du document</a:t>
            </a:r>
          </a:p>
        </p:txBody>
      </p:sp>
      <p:sp>
        <p:nvSpPr>
          <p:cNvPr id="4" name="Espace réservé du texte 3">
            <a:extLst>
              <a:ext uri="{FF2B5EF4-FFF2-40B4-BE49-F238E27FC236}">
                <a16:creationId xmlns:a16="http://schemas.microsoft.com/office/drawing/2014/main" id="{33A9E55A-4D3B-8668-98EA-530F2E949FFA}"/>
              </a:ext>
            </a:extLst>
          </p:cNvPr>
          <p:cNvSpPr>
            <a:spLocks noGrp="1"/>
          </p:cNvSpPr>
          <p:nvPr>
            <p:ph type="body" sz="half" idx="2" hasCustomPrompt="1"/>
          </p:nvPr>
        </p:nvSpPr>
        <p:spPr>
          <a:xfrm>
            <a:off x="766764" y="4613746"/>
            <a:ext cx="4933950" cy="332399"/>
          </a:xfrm>
          <a:prstGeom prst="rect">
            <a:avLst/>
          </a:prstGeom>
        </p:spPr>
        <p:txBody>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Sous-titre</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p>
            <a:r>
              <a:rPr lang="fr-FR"/>
              <a:t>25 novembre 2025</a:t>
            </a:r>
          </a:p>
        </p:txBody>
      </p:sp>
      <p:pic>
        <p:nvPicPr>
          <p:cNvPr id="10" name="Image 9">
            <a:extLst>
              <a:ext uri="{FF2B5EF4-FFF2-40B4-BE49-F238E27FC236}">
                <a16:creationId xmlns:a16="http://schemas.microsoft.com/office/drawing/2014/main" id="{7B5799D4-DB1F-1CDD-FAC6-91F2C5AA74ED}"/>
              </a:ext>
            </a:extLst>
          </p:cNvPr>
          <p:cNvPicPr>
            <a:picLocks noChangeAspect="1"/>
          </p:cNvPicPr>
          <p:nvPr userDrawn="1"/>
        </p:nvPicPr>
        <p:blipFill>
          <a:blip r:embed="rId2"/>
          <a:stretch>
            <a:fillRect/>
          </a:stretch>
        </p:blipFill>
        <p:spPr>
          <a:xfrm>
            <a:off x="774347" y="512763"/>
            <a:ext cx="1363221" cy="329053"/>
          </a:xfrm>
          <a:prstGeom prst="rect">
            <a:avLst/>
          </a:prstGeom>
        </p:spPr>
      </p:pic>
      <p:pic>
        <p:nvPicPr>
          <p:cNvPr id="15" name="Image 14">
            <a:extLst>
              <a:ext uri="{FF2B5EF4-FFF2-40B4-BE49-F238E27FC236}">
                <a16:creationId xmlns:a16="http://schemas.microsoft.com/office/drawing/2014/main" id="{9A1E5A12-820F-DF32-65BF-D74B0182FC29}"/>
              </a:ext>
            </a:extLst>
          </p:cNvPr>
          <p:cNvPicPr preferRelativeResize="0">
            <a:picLocks noChangeAspect="1"/>
          </p:cNvPicPr>
          <p:nvPr userDrawn="1"/>
        </p:nvPicPr>
        <p:blipFill>
          <a:blip r:embed="rId3"/>
          <a:srcRect l="20600" t="-34" r="22637"/>
          <a:stretch>
            <a:fillRect/>
          </a:stretch>
        </p:blipFill>
        <p:spPr>
          <a:xfrm>
            <a:off x="6349999" y="0"/>
            <a:ext cx="5842001" cy="6858000"/>
          </a:xfrm>
          <a:prstGeom prst="rect">
            <a:avLst/>
          </a:prstGeom>
        </p:spPr>
      </p:pic>
      <p:pic>
        <p:nvPicPr>
          <p:cNvPr id="17" name="Image 16">
            <a:extLst>
              <a:ext uri="{FF2B5EF4-FFF2-40B4-BE49-F238E27FC236}">
                <a16:creationId xmlns:a16="http://schemas.microsoft.com/office/drawing/2014/main" id="{549B493C-78A8-DCF5-FA7E-5483E5FD1BF3}"/>
              </a:ext>
            </a:extLst>
          </p:cNvPr>
          <p:cNvPicPr>
            <a:picLocks noChangeAspect="1"/>
          </p:cNvPicPr>
          <p:nvPr userDrawn="1"/>
        </p:nvPicPr>
        <p:blipFill>
          <a:blip r:embed="rId4"/>
          <a:srcRect/>
          <a:stretch/>
        </p:blipFill>
        <p:spPr>
          <a:xfrm>
            <a:off x="-7951" y="523081"/>
            <a:ext cx="253008" cy="5313176"/>
          </a:xfrm>
          <a:prstGeom prst="rect">
            <a:avLst/>
          </a:prstGeom>
        </p:spPr>
      </p:pic>
    </p:spTree>
    <p:extLst>
      <p:ext uri="{BB962C8B-B14F-4D97-AF65-F5344CB8AC3E}">
        <p14:creationId xmlns:p14="http://schemas.microsoft.com/office/powerpoint/2010/main" val="234022233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ack cover">
    <p:bg>
      <p:bgPr>
        <a:gradFill>
          <a:gsLst>
            <a:gs pos="30000">
              <a:srgbClr val="0C1C49"/>
            </a:gs>
            <a:gs pos="80000">
              <a:srgbClr val="0050B2"/>
            </a:gs>
          </a:gsLst>
          <a:lin ang="4920000" scaled="0"/>
        </a:gradFill>
        <a:effectLst/>
      </p:bgPr>
    </p:bg>
    <p:spTree>
      <p:nvGrpSpPr>
        <p:cNvPr id="1" name=""/>
        <p:cNvGrpSpPr/>
        <p:nvPr/>
      </p:nvGrpSpPr>
      <p:grpSpPr>
        <a:xfrm>
          <a:off x="0" y="0"/>
          <a:ext cx="0" cy="0"/>
          <a:chOff x="0" y="0"/>
          <a:chExt cx="0" cy="0"/>
        </a:xfrm>
      </p:grpSpPr>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lvl1pPr>
              <a:defRPr>
                <a:solidFill>
                  <a:schemeClr val="bg1"/>
                </a:solidFill>
              </a:defRPr>
            </a:lvl1pPr>
          </a:lstStyle>
          <a:p>
            <a:r>
              <a:rPr lang="fr-FR"/>
              <a:t>25 novembre 2025</a:t>
            </a:r>
            <a:endParaRPr lang="fr-FR" dirty="0"/>
          </a:p>
        </p:txBody>
      </p:sp>
      <p:pic>
        <p:nvPicPr>
          <p:cNvPr id="7" name="Image 6">
            <a:extLst>
              <a:ext uri="{FF2B5EF4-FFF2-40B4-BE49-F238E27FC236}">
                <a16:creationId xmlns:a16="http://schemas.microsoft.com/office/drawing/2014/main" id="{B49976E0-B33A-106A-AE17-15280E5DE96C}"/>
              </a:ext>
            </a:extLst>
          </p:cNvPr>
          <p:cNvPicPr>
            <a:picLocks noChangeAspect="1"/>
          </p:cNvPicPr>
          <p:nvPr userDrawn="1"/>
        </p:nvPicPr>
        <p:blipFill>
          <a:blip r:embed="rId2"/>
          <a:srcRect/>
          <a:stretch/>
        </p:blipFill>
        <p:spPr>
          <a:xfrm>
            <a:off x="10312843" y="6210274"/>
            <a:ext cx="1363219" cy="329053"/>
          </a:xfrm>
          <a:prstGeom prst="rect">
            <a:avLst/>
          </a:prstGeom>
        </p:spPr>
      </p:pic>
      <p:sp>
        <p:nvSpPr>
          <p:cNvPr id="8" name="Espace réservé du pied de page 4">
            <a:extLst>
              <a:ext uri="{FF2B5EF4-FFF2-40B4-BE49-F238E27FC236}">
                <a16:creationId xmlns:a16="http://schemas.microsoft.com/office/drawing/2014/main" id="{0582B942-4761-99D7-E945-6C31488A103B}"/>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chemeClr val="bg1"/>
                </a:solidFill>
                <a:latin typeface="Calibri" panose="020F0502020204030204" pitchFamily="34" charset="0"/>
                <a:cs typeface="Calibri" panose="020F0502020204030204" pitchFamily="34" charset="0"/>
              </a:defRPr>
            </a:lvl1pPr>
          </a:lstStyle>
          <a:p>
            <a:r>
              <a:rPr lang="fr-FR"/>
              <a:t>TEST PRESENTATION</a:t>
            </a:r>
            <a:endParaRPr lang="fr-FR" dirty="0"/>
          </a:p>
        </p:txBody>
      </p:sp>
    </p:spTree>
    <p:extLst>
      <p:ext uri="{BB962C8B-B14F-4D97-AF65-F5344CB8AC3E}">
        <p14:creationId xmlns:p14="http://schemas.microsoft.com/office/powerpoint/2010/main" val="3766265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vi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1496705"/>
            <a:ext cx="4933949" cy="1661993"/>
          </a:xfrm>
        </p:spPr>
        <p:txBody>
          <a:bodyPr anchor="t"/>
          <a:lstStyle>
            <a:lvl1pPr>
              <a:defRPr sz="6000"/>
            </a:lvl1pPr>
          </a:lstStyle>
          <a:p>
            <a:r>
              <a:rPr lang="fr-FR" dirty="0"/>
              <a:t>Titre principal du document</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p>
            <a:r>
              <a:rPr lang="fr-FR"/>
              <a:t>25 novembre 2025</a:t>
            </a:r>
          </a:p>
        </p:txBody>
      </p:sp>
      <p:pic>
        <p:nvPicPr>
          <p:cNvPr id="10" name="Image 9">
            <a:extLst>
              <a:ext uri="{FF2B5EF4-FFF2-40B4-BE49-F238E27FC236}">
                <a16:creationId xmlns:a16="http://schemas.microsoft.com/office/drawing/2014/main" id="{7B5799D4-DB1F-1CDD-FAC6-91F2C5AA74ED}"/>
              </a:ext>
            </a:extLst>
          </p:cNvPr>
          <p:cNvPicPr>
            <a:picLocks noChangeAspect="1"/>
          </p:cNvPicPr>
          <p:nvPr userDrawn="1"/>
        </p:nvPicPr>
        <p:blipFill>
          <a:blip r:embed="rId2"/>
          <a:stretch>
            <a:fillRect/>
          </a:stretch>
        </p:blipFill>
        <p:spPr>
          <a:xfrm>
            <a:off x="774347" y="512763"/>
            <a:ext cx="1363221" cy="329053"/>
          </a:xfrm>
          <a:prstGeom prst="rect">
            <a:avLst/>
          </a:prstGeom>
        </p:spPr>
      </p:pic>
      <p:sp>
        <p:nvSpPr>
          <p:cNvPr id="3" name="Espace réservé pour une image  2">
            <a:extLst>
              <a:ext uri="{FF2B5EF4-FFF2-40B4-BE49-F238E27FC236}">
                <a16:creationId xmlns:a16="http://schemas.microsoft.com/office/drawing/2014/main" id="{18205688-AE12-904B-DFA8-FC20D53F674C}"/>
              </a:ext>
            </a:extLst>
          </p:cNvPr>
          <p:cNvSpPr>
            <a:spLocks noGrp="1"/>
          </p:cNvSpPr>
          <p:nvPr>
            <p:ph type="pic" idx="1"/>
          </p:nvPr>
        </p:nvSpPr>
        <p:spPr>
          <a:xfrm>
            <a:off x="6348412" y="0"/>
            <a:ext cx="5843587" cy="6857999"/>
          </a:xfrm>
          <a:prstGeom prst="rect">
            <a:avLst/>
          </a:prstGeom>
          <a:solidFill>
            <a:schemeClr val="bg1">
              <a:lumMod val="8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endParaRPr lang="fr-FR" dirty="0"/>
          </a:p>
        </p:txBody>
      </p:sp>
      <p:sp>
        <p:nvSpPr>
          <p:cNvPr id="6" name="Espace réservé du texte 3">
            <a:extLst>
              <a:ext uri="{FF2B5EF4-FFF2-40B4-BE49-F238E27FC236}">
                <a16:creationId xmlns:a16="http://schemas.microsoft.com/office/drawing/2014/main" id="{38A4C6F1-FC49-27D7-B21C-0FB41FF281C8}"/>
              </a:ext>
            </a:extLst>
          </p:cNvPr>
          <p:cNvSpPr>
            <a:spLocks noGrp="1"/>
          </p:cNvSpPr>
          <p:nvPr>
            <p:ph type="body" sz="half" idx="2" hasCustomPrompt="1"/>
          </p:nvPr>
        </p:nvSpPr>
        <p:spPr>
          <a:xfrm>
            <a:off x="766764" y="4613746"/>
            <a:ext cx="4933950" cy="332399"/>
          </a:xfrm>
          <a:prstGeom prst="rect">
            <a:avLst/>
          </a:prstGeom>
        </p:spPr>
        <p:txBody>
          <a:bodyPr/>
          <a:lstStyle>
            <a:lvl1pPr marL="0" indent="0">
              <a:buNone/>
              <a:defRPr sz="2400" b="1"/>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dirty="0"/>
              <a:t>Sous-titre</a:t>
            </a:r>
          </a:p>
        </p:txBody>
      </p:sp>
      <p:pic>
        <p:nvPicPr>
          <p:cNvPr id="8" name="Image 7">
            <a:extLst>
              <a:ext uri="{FF2B5EF4-FFF2-40B4-BE49-F238E27FC236}">
                <a16:creationId xmlns:a16="http://schemas.microsoft.com/office/drawing/2014/main" id="{F6FBEF47-55D3-70D2-B7D7-E4FAE3853037}"/>
              </a:ext>
            </a:extLst>
          </p:cNvPr>
          <p:cNvPicPr>
            <a:picLocks noChangeAspect="1"/>
          </p:cNvPicPr>
          <p:nvPr userDrawn="1"/>
        </p:nvPicPr>
        <p:blipFill>
          <a:blip r:embed="rId3"/>
          <a:srcRect/>
          <a:stretch/>
        </p:blipFill>
        <p:spPr>
          <a:xfrm>
            <a:off x="-7951" y="523081"/>
            <a:ext cx="253008" cy="5313176"/>
          </a:xfrm>
          <a:prstGeom prst="rect">
            <a:avLst/>
          </a:prstGeom>
        </p:spPr>
      </p:pic>
    </p:spTree>
    <p:extLst>
      <p:ext uri="{BB962C8B-B14F-4D97-AF65-F5344CB8AC3E}">
        <p14:creationId xmlns:p14="http://schemas.microsoft.com/office/powerpoint/2010/main" val="19854448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tercalaire bleu foncé">
    <p:bg>
      <p:bgPr>
        <a:gradFill>
          <a:gsLst>
            <a:gs pos="30000">
              <a:srgbClr val="0C1C49"/>
            </a:gs>
            <a:gs pos="80000">
              <a:srgbClr val="0050B2"/>
            </a:gs>
          </a:gsLst>
          <a:lin ang="49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1488754"/>
            <a:ext cx="4933949" cy="830997"/>
          </a:xfrm>
        </p:spPr>
        <p:txBody>
          <a:bodyPr anchor="t"/>
          <a:lstStyle>
            <a:lvl1pPr>
              <a:defRPr sz="6000">
                <a:solidFill>
                  <a:schemeClr val="bg1"/>
                </a:solidFill>
              </a:defRPr>
            </a:lvl1pPr>
          </a:lstStyle>
          <a:p>
            <a:r>
              <a:rPr lang="fr-FR" dirty="0"/>
              <a:t>Titre de section</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lvl1pPr>
              <a:defRPr>
                <a:solidFill>
                  <a:schemeClr val="bg1"/>
                </a:solidFill>
              </a:defRPr>
            </a:lvl1pPr>
          </a:lstStyle>
          <a:p>
            <a:r>
              <a:rPr lang="fr-FR"/>
              <a:t>25 novembre 2025</a:t>
            </a:r>
            <a:endParaRPr lang="fr-FR" dirty="0"/>
          </a:p>
        </p:txBody>
      </p:sp>
      <p:pic>
        <p:nvPicPr>
          <p:cNvPr id="7" name="Image 6">
            <a:extLst>
              <a:ext uri="{FF2B5EF4-FFF2-40B4-BE49-F238E27FC236}">
                <a16:creationId xmlns:a16="http://schemas.microsoft.com/office/drawing/2014/main" id="{B49976E0-B33A-106A-AE17-15280E5DE96C}"/>
              </a:ext>
            </a:extLst>
          </p:cNvPr>
          <p:cNvPicPr>
            <a:picLocks noChangeAspect="1"/>
          </p:cNvPicPr>
          <p:nvPr userDrawn="1"/>
        </p:nvPicPr>
        <p:blipFill>
          <a:blip r:embed="rId2"/>
          <a:srcRect/>
          <a:stretch/>
        </p:blipFill>
        <p:spPr>
          <a:xfrm>
            <a:off x="10312843" y="6210274"/>
            <a:ext cx="1363219" cy="329053"/>
          </a:xfrm>
          <a:prstGeom prst="rect">
            <a:avLst/>
          </a:prstGeom>
        </p:spPr>
      </p:pic>
      <p:sp>
        <p:nvSpPr>
          <p:cNvPr id="8" name="Espace réservé du pied de page 4">
            <a:extLst>
              <a:ext uri="{FF2B5EF4-FFF2-40B4-BE49-F238E27FC236}">
                <a16:creationId xmlns:a16="http://schemas.microsoft.com/office/drawing/2014/main" id="{0582B942-4761-99D7-E945-6C31488A103B}"/>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chemeClr val="bg1"/>
                </a:solidFill>
                <a:latin typeface="Calibri" panose="020F0502020204030204" pitchFamily="34" charset="0"/>
                <a:cs typeface="Calibri" panose="020F0502020204030204" pitchFamily="34" charset="0"/>
              </a:defRPr>
            </a:lvl1pPr>
          </a:lstStyle>
          <a:p>
            <a:r>
              <a:rPr lang="fr-FR"/>
              <a:t>TEST PRESENTATION</a:t>
            </a:r>
            <a:endParaRPr lang="fr-FR" dirty="0"/>
          </a:p>
        </p:txBody>
      </p:sp>
      <p:sp>
        <p:nvSpPr>
          <p:cNvPr id="18" name="Forme libre 17">
            <a:extLst>
              <a:ext uri="{FF2B5EF4-FFF2-40B4-BE49-F238E27FC236}">
                <a16:creationId xmlns:a16="http://schemas.microsoft.com/office/drawing/2014/main" id="{01F5E741-3A80-FD8E-C7CF-413A6DC98C4F}"/>
              </a:ext>
            </a:extLst>
          </p:cNvPr>
          <p:cNvSpPr>
            <a:spLocks noChangeAspect="1"/>
          </p:cNvSpPr>
          <p:nvPr userDrawn="1"/>
        </p:nvSpPr>
        <p:spPr>
          <a:xfrm>
            <a:off x="6348413" y="512763"/>
            <a:ext cx="5327649" cy="5320224"/>
          </a:xfrm>
          <a:custGeom>
            <a:avLst/>
            <a:gdLst>
              <a:gd name="connsiteX0" fmla="*/ 1 w 2838616"/>
              <a:gd name="connsiteY0" fmla="*/ 0 h 2834660"/>
              <a:gd name="connsiteX1" fmla="*/ 1 w 2838616"/>
              <a:gd name="connsiteY1" fmla="*/ 20 h 2834660"/>
              <a:gd name="connsiteX2" fmla="*/ 2838616 w 2838616"/>
              <a:gd name="connsiteY2" fmla="*/ 20 h 2834660"/>
              <a:gd name="connsiteX3" fmla="*/ 1564424 w 2838616"/>
              <a:gd name="connsiteY3" fmla="*/ 1412000 h 2834660"/>
              <a:gd name="connsiteX4" fmla="*/ 1498047 w 2838616"/>
              <a:gd name="connsiteY4" fmla="*/ 1415352 h 2834660"/>
              <a:gd name="connsiteX5" fmla="*/ 2838616 w 2838616"/>
              <a:gd name="connsiteY5" fmla="*/ 1415352 h 2834660"/>
              <a:gd name="connsiteX6" fmla="*/ 1419308 w 2838616"/>
              <a:gd name="connsiteY6" fmla="*/ 2834660 h 2834660"/>
              <a:gd name="connsiteX7" fmla="*/ 0 w 2838616"/>
              <a:gd name="connsiteY7" fmla="*/ 1415352 h 2834660"/>
              <a:gd name="connsiteX8" fmla="*/ 1 w 2838616"/>
              <a:gd name="connsiteY8" fmla="*/ 1415332 h 2834660"/>
              <a:gd name="connsiteX9" fmla="*/ 1 w 2838616"/>
              <a:gd name="connsiteY9" fmla="*/ 1415352 h 2834660"/>
              <a:gd name="connsiteX10" fmla="*/ 1340569 w 2838616"/>
              <a:gd name="connsiteY10" fmla="*/ 1415352 h 2834660"/>
              <a:gd name="connsiteX11" fmla="*/ 1274192 w 2838616"/>
              <a:gd name="connsiteY11" fmla="*/ 1412000 h 2834660"/>
              <a:gd name="connsiteX12" fmla="*/ 0 w 2838616"/>
              <a:gd name="connsiteY12" fmla="*/ 20 h 283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838616" h="2834660">
                <a:moveTo>
                  <a:pt x="1" y="0"/>
                </a:moveTo>
                <a:lnTo>
                  <a:pt x="1" y="20"/>
                </a:lnTo>
                <a:lnTo>
                  <a:pt x="2838616" y="20"/>
                </a:lnTo>
                <a:cubicBezTo>
                  <a:pt x="2838616" y="734891"/>
                  <a:pt x="2280119" y="1339318"/>
                  <a:pt x="1564424" y="1412000"/>
                </a:cubicBezTo>
                <a:lnTo>
                  <a:pt x="1498047" y="1415352"/>
                </a:lnTo>
                <a:lnTo>
                  <a:pt x="2838616" y="1415352"/>
                </a:lnTo>
                <a:cubicBezTo>
                  <a:pt x="2838616" y="2199214"/>
                  <a:pt x="2203170" y="2834660"/>
                  <a:pt x="1419308" y="2834660"/>
                </a:cubicBezTo>
                <a:cubicBezTo>
                  <a:pt x="635446" y="2834660"/>
                  <a:pt x="0" y="2199214"/>
                  <a:pt x="0" y="1415352"/>
                </a:cubicBezTo>
                <a:lnTo>
                  <a:pt x="1" y="1415332"/>
                </a:lnTo>
                <a:lnTo>
                  <a:pt x="1" y="1415352"/>
                </a:lnTo>
                <a:lnTo>
                  <a:pt x="1340569" y="1415352"/>
                </a:lnTo>
                <a:lnTo>
                  <a:pt x="1274192" y="1412000"/>
                </a:lnTo>
                <a:cubicBezTo>
                  <a:pt x="558498" y="1339318"/>
                  <a:pt x="0" y="734891"/>
                  <a:pt x="0" y="20"/>
                </a:cubicBezTo>
                <a:close/>
              </a:path>
            </a:pathLst>
          </a:custGeom>
          <a:solidFill>
            <a:srgbClr val="D1DFF4"/>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solidFill>
                <a:srgbClr val="D1DFF4"/>
              </a:solidFill>
            </a:endParaRPr>
          </a:p>
        </p:txBody>
      </p:sp>
    </p:spTree>
    <p:extLst>
      <p:ext uri="{BB962C8B-B14F-4D97-AF65-F5344CB8AC3E}">
        <p14:creationId xmlns:p14="http://schemas.microsoft.com/office/powerpoint/2010/main" val="24040186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tercalaire rose foncé">
    <p:bg>
      <p:bgPr>
        <a:gradFill>
          <a:gsLst>
            <a:gs pos="30000">
              <a:srgbClr val="2F0126"/>
            </a:gs>
            <a:gs pos="80000">
              <a:srgbClr val="6C1446"/>
            </a:gs>
          </a:gsLst>
          <a:lin ang="49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1488754"/>
            <a:ext cx="4933949" cy="830997"/>
          </a:xfrm>
        </p:spPr>
        <p:txBody>
          <a:bodyPr anchor="t"/>
          <a:lstStyle>
            <a:lvl1pPr>
              <a:defRPr sz="6000">
                <a:solidFill>
                  <a:schemeClr val="bg1"/>
                </a:solidFill>
              </a:defRPr>
            </a:lvl1pPr>
          </a:lstStyle>
          <a:p>
            <a:r>
              <a:rPr lang="fr-FR" dirty="0"/>
              <a:t>Titre de section</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lvl1pPr>
              <a:defRPr>
                <a:solidFill>
                  <a:schemeClr val="bg1"/>
                </a:solidFill>
              </a:defRPr>
            </a:lvl1pPr>
          </a:lstStyle>
          <a:p>
            <a:r>
              <a:rPr lang="fr-FR"/>
              <a:t>25 novembre 2025</a:t>
            </a:r>
            <a:endParaRPr lang="fr-FR" dirty="0"/>
          </a:p>
        </p:txBody>
      </p:sp>
      <p:pic>
        <p:nvPicPr>
          <p:cNvPr id="7" name="Image 6">
            <a:extLst>
              <a:ext uri="{FF2B5EF4-FFF2-40B4-BE49-F238E27FC236}">
                <a16:creationId xmlns:a16="http://schemas.microsoft.com/office/drawing/2014/main" id="{B49976E0-B33A-106A-AE17-15280E5DE96C}"/>
              </a:ext>
            </a:extLst>
          </p:cNvPr>
          <p:cNvPicPr>
            <a:picLocks noChangeAspect="1"/>
          </p:cNvPicPr>
          <p:nvPr userDrawn="1"/>
        </p:nvPicPr>
        <p:blipFill>
          <a:blip r:embed="rId2"/>
          <a:srcRect/>
          <a:stretch/>
        </p:blipFill>
        <p:spPr>
          <a:xfrm>
            <a:off x="10312843" y="6210274"/>
            <a:ext cx="1363219" cy="329053"/>
          </a:xfrm>
          <a:prstGeom prst="rect">
            <a:avLst/>
          </a:prstGeom>
        </p:spPr>
      </p:pic>
      <p:sp>
        <p:nvSpPr>
          <p:cNvPr id="8" name="Espace réservé du pied de page 4">
            <a:extLst>
              <a:ext uri="{FF2B5EF4-FFF2-40B4-BE49-F238E27FC236}">
                <a16:creationId xmlns:a16="http://schemas.microsoft.com/office/drawing/2014/main" id="{0582B942-4761-99D7-E945-6C31488A103B}"/>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chemeClr val="bg1"/>
                </a:solidFill>
                <a:latin typeface="Calibri" panose="020F0502020204030204" pitchFamily="34" charset="0"/>
                <a:cs typeface="Calibri" panose="020F0502020204030204" pitchFamily="34" charset="0"/>
              </a:defRPr>
            </a:lvl1pPr>
          </a:lstStyle>
          <a:p>
            <a:r>
              <a:rPr lang="fr-FR"/>
              <a:t>TEST PRESENTATION</a:t>
            </a:r>
            <a:endParaRPr lang="fr-FR" dirty="0"/>
          </a:p>
        </p:txBody>
      </p:sp>
      <p:sp>
        <p:nvSpPr>
          <p:cNvPr id="23" name="Forme libre 22">
            <a:extLst>
              <a:ext uri="{FF2B5EF4-FFF2-40B4-BE49-F238E27FC236}">
                <a16:creationId xmlns:a16="http://schemas.microsoft.com/office/drawing/2014/main" id="{C6EC1887-1297-2B04-86A4-6690ED32806D}"/>
              </a:ext>
            </a:extLst>
          </p:cNvPr>
          <p:cNvSpPr>
            <a:spLocks noChangeAspect="1"/>
          </p:cNvSpPr>
          <p:nvPr userDrawn="1"/>
        </p:nvSpPr>
        <p:spPr>
          <a:xfrm rot="5400000">
            <a:off x="6344696" y="516480"/>
            <a:ext cx="5335084" cy="5327649"/>
          </a:xfrm>
          <a:custGeom>
            <a:avLst/>
            <a:gdLst>
              <a:gd name="connsiteX0" fmla="*/ 0 w 2838616"/>
              <a:gd name="connsiteY0" fmla="*/ 2834640 h 2834660"/>
              <a:gd name="connsiteX1" fmla="*/ 1274192 w 2838616"/>
              <a:gd name="connsiteY1" fmla="*/ 1422660 h 2834660"/>
              <a:gd name="connsiteX2" fmla="*/ 1379741 w 2838616"/>
              <a:gd name="connsiteY2" fmla="*/ 1417330 h 2834660"/>
              <a:gd name="connsiteX3" fmla="*/ 1274192 w 2838616"/>
              <a:gd name="connsiteY3" fmla="*/ 1412000 h 2834660"/>
              <a:gd name="connsiteX4" fmla="*/ 0 w 2838616"/>
              <a:gd name="connsiteY4" fmla="*/ 20 h 2834660"/>
              <a:gd name="connsiteX5" fmla="*/ 1 w 2838616"/>
              <a:gd name="connsiteY5" fmla="*/ 0 h 2834660"/>
              <a:gd name="connsiteX6" fmla="*/ 1 w 2838616"/>
              <a:gd name="connsiteY6" fmla="*/ 20 h 2834660"/>
              <a:gd name="connsiteX7" fmla="*/ 2838616 w 2838616"/>
              <a:gd name="connsiteY7" fmla="*/ 20 h 2834660"/>
              <a:gd name="connsiteX8" fmla="*/ 1564424 w 2838616"/>
              <a:gd name="connsiteY8" fmla="*/ 1412000 h 2834660"/>
              <a:gd name="connsiteX9" fmla="*/ 1458875 w 2838616"/>
              <a:gd name="connsiteY9" fmla="*/ 1417330 h 2834660"/>
              <a:gd name="connsiteX10" fmla="*/ 1564424 w 2838616"/>
              <a:gd name="connsiteY10" fmla="*/ 1422660 h 2834660"/>
              <a:gd name="connsiteX11" fmla="*/ 2838616 w 2838616"/>
              <a:gd name="connsiteY11" fmla="*/ 2834640 h 2834660"/>
              <a:gd name="connsiteX12" fmla="*/ 2838615 w 2838616"/>
              <a:gd name="connsiteY12" fmla="*/ 2834660 h 2834660"/>
              <a:gd name="connsiteX13" fmla="*/ 2838615 w 2838616"/>
              <a:gd name="connsiteY13" fmla="*/ 2834640 h 2834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838616" h="2834660">
                <a:moveTo>
                  <a:pt x="0" y="2834640"/>
                </a:moveTo>
                <a:cubicBezTo>
                  <a:pt x="0" y="2099770"/>
                  <a:pt x="558497" y="1495342"/>
                  <a:pt x="1274192" y="1422660"/>
                </a:cubicBezTo>
                <a:lnTo>
                  <a:pt x="1379741" y="1417330"/>
                </a:lnTo>
                <a:lnTo>
                  <a:pt x="1274192" y="1412000"/>
                </a:lnTo>
                <a:cubicBezTo>
                  <a:pt x="558497" y="1339317"/>
                  <a:pt x="0" y="734891"/>
                  <a:pt x="0" y="20"/>
                </a:cubicBezTo>
                <a:lnTo>
                  <a:pt x="1" y="0"/>
                </a:lnTo>
                <a:lnTo>
                  <a:pt x="1" y="20"/>
                </a:lnTo>
                <a:lnTo>
                  <a:pt x="2838616" y="20"/>
                </a:lnTo>
                <a:cubicBezTo>
                  <a:pt x="2838616" y="734891"/>
                  <a:pt x="2280119" y="1339317"/>
                  <a:pt x="1564424" y="1412000"/>
                </a:cubicBezTo>
                <a:lnTo>
                  <a:pt x="1458875" y="1417330"/>
                </a:lnTo>
                <a:lnTo>
                  <a:pt x="1564424" y="1422660"/>
                </a:lnTo>
                <a:cubicBezTo>
                  <a:pt x="2280119" y="1495342"/>
                  <a:pt x="2838616" y="2099770"/>
                  <a:pt x="2838616" y="2834640"/>
                </a:cubicBezTo>
                <a:lnTo>
                  <a:pt x="2838615" y="2834660"/>
                </a:lnTo>
                <a:lnTo>
                  <a:pt x="2838615" y="2834640"/>
                </a:lnTo>
                <a:close/>
              </a:path>
            </a:pathLst>
          </a:custGeom>
          <a:solidFill>
            <a:srgbClr val="FAEAF3"/>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dirty="0"/>
          </a:p>
        </p:txBody>
      </p:sp>
    </p:spTree>
    <p:extLst>
      <p:ext uri="{BB962C8B-B14F-4D97-AF65-F5344CB8AC3E}">
        <p14:creationId xmlns:p14="http://schemas.microsoft.com/office/powerpoint/2010/main" val="10786969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ntercalaire vert foncé">
    <p:bg>
      <p:bgPr>
        <a:gradFill>
          <a:gsLst>
            <a:gs pos="30000">
              <a:srgbClr val="0F2D38"/>
            </a:gs>
            <a:gs pos="80000">
              <a:schemeClr val="accent3"/>
            </a:gs>
          </a:gsLst>
          <a:lin ang="4920000" scaled="0"/>
        </a:gra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1488754"/>
            <a:ext cx="4933949" cy="830997"/>
          </a:xfrm>
        </p:spPr>
        <p:txBody>
          <a:bodyPr anchor="t"/>
          <a:lstStyle>
            <a:lvl1pPr>
              <a:defRPr sz="6000">
                <a:solidFill>
                  <a:schemeClr val="bg1"/>
                </a:solidFill>
              </a:defRPr>
            </a:lvl1pPr>
          </a:lstStyle>
          <a:p>
            <a:r>
              <a:rPr lang="fr-FR" dirty="0"/>
              <a:t>Titre de section</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lvl1pPr>
              <a:defRPr>
                <a:solidFill>
                  <a:schemeClr val="bg1"/>
                </a:solidFill>
              </a:defRPr>
            </a:lvl1pPr>
          </a:lstStyle>
          <a:p>
            <a:r>
              <a:rPr lang="fr-FR"/>
              <a:t>25 novembre 2025</a:t>
            </a:r>
            <a:endParaRPr lang="fr-FR" dirty="0"/>
          </a:p>
        </p:txBody>
      </p:sp>
      <p:pic>
        <p:nvPicPr>
          <p:cNvPr id="7" name="Image 6">
            <a:extLst>
              <a:ext uri="{FF2B5EF4-FFF2-40B4-BE49-F238E27FC236}">
                <a16:creationId xmlns:a16="http://schemas.microsoft.com/office/drawing/2014/main" id="{B49976E0-B33A-106A-AE17-15280E5DE96C}"/>
              </a:ext>
            </a:extLst>
          </p:cNvPr>
          <p:cNvPicPr>
            <a:picLocks noChangeAspect="1"/>
          </p:cNvPicPr>
          <p:nvPr userDrawn="1"/>
        </p:nvPicPr>
        <p:blipFill>
          <a:blip r:embed="rId2"/>
          <a:srcRect/>
          <a:stretch/>
        </p:blipFill>
        <p:spPr>
          <a:xfrm>
            <a:off x="10312843" y="6210274"/>
            <a:ext cx="1363219" cy="329053"/>
          </a:xfrm>
          <a:prstGeom prst="rect">
            <a:avLst/>
          </a:prstGeom>
        </p:spPr>
      </p:pic>
      <p:sp>
        <p:nvSpPr>
          <p:cNvPr id="8" name="Espace réservé du pied de page 4">
            <a:extLst>
              <a:ext uri="{FF2B5EF4-FFF2-40B4-BE49-F238E27FC236}">
                <a16:creationId xmlns:a16="http://schemas.microsoft.com/office/drawing/2014/main" id="{0582B942-4761-99D7-E945-6C31488A103B}"/>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chemeClr val="bg1"/>
                </a:solidFill>
                <a:latin typeface="Calibri" panose="020F0502020204030204" pitchFamily="34" charset="0"/>
                <a:cs typeface="Calibri" panose="020F0502020204030204" pitchFamily="34" charset="0"/>
              </a:defRPr>
            </a:lvl1pPr>
          </a:lstStyle>
          <a:p>
            <a:r>
              <a:rPr lang="fr-FR"/>
              <a:t>TEST PRESENTATION</a:t>
            </a:r>
            <a:endParaRPr lang="fr-FR" dirty="0"/>
          </a:p>
        </p:txBody>
      </p:sp>
      <p:sp>
        <p:nvSpPr>
          <p:cNvPr id="13" name="Forme libre 12">
            <a:extLst>
              <a:ext uri="{FF2B5EF4-FFF2-40B4-BE49-F238E27FC236}">
                <a16:creationId xmlns:a16="http://schemas.microsoft.com/office/drawing/2014/main" id="{695571AA-3361-EE7D-947F-22D62C46E98F}"/>
              </a:ext>
            </a:extLst>
          </p:cNvPr>
          <p:cNvSpPr>
            <a:spLocks noChangeAspect="1"/>
          </p:cNvSpPr>
          <p:nvPr userDrawn="1"/>
        </p:nvSpPr>
        <p:spPr>
          <a:xfrm rot="10800000">
            <a:off x="6346863" y="512763"/>
            <a:ext cx="5329200" cy="5329237"/>
          </a:xfrm>
          <a:custGeom>
            <a:avLst/>
            <a:gdLst>
              <a:gd name="connsiteX0" fmla="*/ 1419308 w 5677233"/>
              <a:gd name="connsiteY0" fmla="*/ 1419328 h 5677272"/>
              <a:gd name="connsiteX1" fmla="*/ 0 w 5677233"/>
              <a:gd name="connsiteY1" fmla="*/ 20 h 5677272"/>
              <a:gd name="connsiteX2" fmla="*/ 1 w 5677233"/>
              <a:gd name="connsiteY2" fmla="*/ 0 h 5677272"/>
              <a:gd name="connsiteX3" fmla="*/ 1 w 5677233"/>
              <a:gd name="connsiteY3" fmla="*/ 20 h 5677272"/>
              <a:gd name="connsiteX4" fmla="*/ 2838616 w 5677233"/>
              <a:gd name="connsiteY4" fmla="*/ 20 h 5677272"/>
              <a:gd name="connsiteX5" fmla="*/ 1419308 w 5677233"/>
              <a:gd name="connsiteY5" fmla="*/ 1419328 h 5677272"/>
              <a:gd name="connsiteX6" fmla="*/ 4257924 w 5677233"/>
              <a:gd name="connsiteY6" fmla="*/ 1419328 h 5677272"/>
              <a:gd name="connsiteX7" fmla="*/ 2838616 w 5677233"/>
              <a:gd name="connsiteY7" fmla="*/ 20 h 5677272"/>
              <a:gd name="connsiteX8" fmla="*/ 2838617 w 5677233"/>
              <a:gd name="connsiteY8" fmla="*/ 0 h 5677272"/>
              <a:gd name="connsiteX9" fmla="*/ 2838617 w 5677233"/>
              <a:gd name="connsiteY9" fmla="*/ 20 h 5677272"/>
              <a:gd name="connsiteX10" fmla="*/ 5677232 w 5677233"/>
              <a:gd name="connsiteY10" fmla="*/ 20 h 5677272"/>
              <a:gd name="connsiteX11" fmla="*/ 4257924 w 5677233"/>
              <a:gd name="connsiteY11" fmla="*/ 1419328 h 5677272"/>
              <a:gd name="connsiteX12" fmla="*/ 4257925 w 5677233"/>
              <a:gd name="connsiteY12" fmla="*/ 4257944 h 5677272"/>
              <a:gd name="connsiteX13" fmla="*/ 2838617 w 5677233"/>
              <a:gd name="connsiteY13" fmla="*/ 2838636 h 5677272"/>
              <a:gd name="connsiteX14" fmla="*/ 4257925 w 5677233"/>
              <a:gd name="connsiteY14" fmla="*/ 1419328 h 5677272"/>
              <a:gd name="connsiteX15" fmla="*/ 5677233 w 5677233"/>
              <a:gd name="connsiteY15" fmla="*/ 2838636 h 5677272"/>
              <a:gd name="connsiteX16" fmla="*/ 4257925 w 5677233"/>
              <a:gd name="connsiteY16" fmla="*/ 4257944 h 5677272"/>
              <a:gd name="connsiteX17" fmla="*/ 5677232 w 5677233"/>
              <a:gd name="connsiteY17" fmla="*/ 5677272 h 5677272"/>
              <a:gd name="connsiteX18" fmla="*/ 5677232 w 5677233"/>
              <a:gd name="connsiteY18" fmla="*/ 5677252 h 5677272"/>
              <a:gd name="connsiteX19" fmla="*/ 2838617 w 5677233"/>
              <a:gd name="connsiteY19" fmla="*/ 5677252 h 5677272"/>
              <a:gd name="connsiteX20" fmla="*/ 4257925 w 5677233"/>
              <a:gd name="connsiteY20" fmla="*/ 4257944 h 5677272"/>
              <a:gd name="connsiteX21" fmla="*/ 5677233 w 5677233"/>
              <a:gd name="connsiteY21" fmla="*/ 5677252 h 5677272"/>
              <a:gd name="connsiteX22" fmla="*/ 2838616 w 5677233"/>
              <a:gd name="connsiteY22" fmla="*/ 5677272 h 5677272"/>
              <a:gd name="connsiteX23" fmla="*/ 2838616 w 5677233"/>
              <a:gd name="connsiteY23" fmla="*/ 5677252 h 5677272"/>
              <a:gd name="connsiteX24" fmla="*/ 1 w 5677233"/>
              <a:gd name="connsiteY24" fmla="*/ 5677252 h 5677272"/>
              <a:gd name="connsiteX25" fmla="*/ 1274193 w 5677233"/>
              <a:gd name="connsiteY25" fmla="*/ 4265271 h 5677272"/>
              <a:gd name="connsiteX26" fmla="*/ 1419307 w 5677233"/>
              <a:gd name="connsiteY26" fmla="*/ 4257944 h 5677272"/>
              <a:gd name="connsiteX27" fmla="*/ 1274193 w 5677233"/>
              <a:gd name="connsiteY27" fmla="*/ 4250616 h 5677272"/>
              <a:gd name="connsiteX28" fmla="*/ 1 w 5677233"/>
              <a:gd name="connsiteY28" fmla="*/ 2838636 h 5677272"/>
              <a:gd name="connsiteX29" fmla="*/ 1419309 w 5677233"/>
              <a:gd name="connsiteY29" fmla="*/ 1419328 h 5677272"/>
              <a:gd name="connsiteX30" fmla="*/ 2838617 w 5677233"/>
              <a:gd name="connsiteY30" fmla="*/ 2838636 h 5677272"/>
              <a:gd name="connsiteX31" fmla="*/ 1564425 w 5677233"/>
              <a:gd name="connsiteY31" fmla="*/ 4250616 h 5677272"/>
              <a:gd name="connsiteX32" fmla="*/ 1419311 w 5677233"/>
              <a:gd name="connsiteY32" fmla="*/ 4257944 h 5677272"/>
              <a:gd name="connsiteX33" fmla="*/ 1564425 w 5677233"/>
              <a:gd name="connsiteY33" fmla="*/ 4265271 h 5677272"/>
              <a:gd name="connsiteX34" fmla="*/ 2838617 w 5677233"/>
              <a:gd name="connsiteY34" fmla="*/ 5677252 h 56772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677233" h="5677272">
                <a:moveTo>
                  <a:pt x="1419308" y="1419328"/>
                </a:moveTo>
                <a:cubicBezTo>
                  <a:pt x="635446" y="1419328"/>
                  <a:pt x="0" y="783882"/>
                  <a:pt x="0" y="20"/>
                </a:cubicBezTo>
                <a:lnTo>
                  <a:pt x="1" y="0"/>
                </a:lnTo>
                <a:lnTo>
                  <a:pt x="1" y="20"/>
                </a:lnTo>
                <a:lnTo>
                  <a:pt x="2838616" y="20"/>
                </a:lnTo>
                <a:cubicBezTo>
                  <a:pt x="2838616" y="783882"/>
                  <a:pt x="2203170" y="1419328"/>
                  <a:pt x="1419308" y="1419328"/>
                </a:cubicBezTo>
                <a:close/>
                <a:moveTo>
                  <a:pt x="4257924" y="1419328"/>
                </a:moveTo>
                <a:cubicBezTo>
                  <a:pt x="3474062" y="1419328"/>
                  <a:pt x="2838616" y="783882"/>
                  <a:pt x="2838616" y="20"/>
                </a:cubicBezTo>
                <a:lnTo>
                  <a:pt x="2838617" y="0"/>
                </a:lnTo>
                <a:lnTo>
                  <a:pt x="2838617" y="20"/>
                </a:lnTo>
                <a:lnTo>
                  <a:pt x="5677232" y="20"/>
                </a:lnTo>
                <a:cubicBezTo>
                  <a:pt x="5677232" y="783882"/>
                  <a:pt x="5041786" y="1419328"/>
                  <a:pt x="4257924" y="1419328"/>
                </a:cubicBezTo>
                <a:close/>
                <a:moveTo>
                  <a:pt x="4257925" y="4257944"/>
                </a:moveTo>
                <a:cubicBezTo>
                  <a:pt x="3474063" y="4257944"/>
                  <a:pt x="2838617" y="3622498"/>
                  <a:pt x="2838617" y="2838636"/>
                </a:cubicBezTo>
                <a:cubicBezTo>
                  <a:pt x="2838617" y="2054774"/>
                  <a:pt x="3474063" y="1419328"/>
                  <a:pt x="4257925" y="1419328"/>
                </a:cubicBezTo>
                <a:cubicBezTo>
                  <a:pt x="5041787" y="1419328"/>
                  <a:pt x="5677233" y="2054774"/>
                  <a:pt x="5677233" y="2838636"/>
                </a:cubicBezTo>
                <a:cubicBezTo>
                  <a:pt x="5677233" y="3622498"/>
                  <a:pt x="5041787" y="4257944"/>
                  <a:pt x="4257925" y="4257944"/>
                </a:cubicBezTo>
                <a:close/>
                <a:moveTo>
                  <a:pt x="5677232" y="5677272"/>
                </a:moveTo>
                <a:lnTo>
                  <a:pt x="5677232" y="5677252"/>
                </a:lnTo>
                <a:lnTo>
                  <a:pt x="2838617" y="5677252"/>
                </a:lnTo>
                <a:cubicBezTo>
                  <a:pt x="2838617" y="4893390"/>
                  <a:pt x="3474063" y="4257944"/>
                  <a:pt x="4257925" y="4257944"/>
                </a:cubicBezTo>
                <a:cubicBezTo>
                  <a:pt x="5041787" y="4257944"/>
                  <a:pt x="5677233" y="4893390"/>
                  <a:pt x="5677233" y="5677252"/>
                </a:cubicBezTo>
                <a:close/>
                <a:moveTo>
                  <a:pt x="2838616" y="5677272"/>
                </a:moveTo>
                <a:lnTo>
                  <a:pt x="2838616" y="5677252"/>
                </a:lnTo>
                <a:lnTo>
                  <a:pt x="1" y="5677252"/>
                </a:lnTo>
                <a:cubicBezTo>
                  <a:pt x="1" y="4942381"/>
                  <a:pt x="558498" y="4337954"/>
                  <a:pt x="1274193" y="4265271"/>
                </a:cubicBezTo>
                <a:lnTo>
                  <a:pt x="1419307" y="4257944"/>
                </a:lnTo>
                <a:lnTo>
                  <a:pt x="1274193" y="4250616"/>
                </a:lnTo>
                <a:cubicBezTo>
                  <a:pt x="558498" y="4177933"/>
                  <a:pt x="1" y="3573506"/>
                  <a:pt x="1" y="2838636"/>
                </a:cubicBezTo>
                <a:cubicBezTo>
                  <a:pt x="1" y="2054774"/>
                  <a:pt x="635447" y="1419328"/>
                  <a:pt x="1419309" y="1419328"/>
                </a:cubicBezTo>
                <a:cubicBezTo>
                  <a:pt x="2203171" y="1419328"/>
                  <a:pt x="2838617" y="2054774"/>
                  <a:pt x="2838617" y="2838636"/>
                </a:cubicBezTo>
                <a:cubicBezTo>
                  <a:pt x="2838617" y="3573507"/>
                  <a:pt x="2280120" y="4177933"/>
                  <a:pt x="1564425" y="4250616"/>
                </a:cubicBezTo>
                <a:lnTo>
                  <a:pt x="1419311" y="4257944"/>
                </a:lnTo>
                <a:lnTo>
                  <a:pt x="1564425" y="4265271"/>
                </a:lnTo>
                <a:cubicBezTo>
                  <a:pt x="2280120" y="4337954"/>
                  <a:pt x="2838617" y="4942381"/>
                  <a:pt x="2838617" y="5677252"/>
                </a:cubicBezTo>
                <a:close/>
              </a:path>
            </a:pathLst>
          </a:cu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3085679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tercalaire bleu clair">
    <p:bg>
      <p:bgPr>
        <a:solidFill>
          <a:srgbClr val="D1DFF4"/>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1488754"/>
            <a:ext cx="4933949" cy="830997"/>
          </a:xfrm>
        </p:spPr>
        <p:txBody>
          <a:bodyPr anchor="t"/>
          <a:lstStyle>
            <a:lvl1pPr>
              <a:defRPr sz="6000">
                <a:solidFill>
                  <a:schemeClr val="tx1"/>
                </a:solidFill>
              </a:defRPr>
            </a:lvl1pPr>
          </a:lstStyle>
          <a:p>
            <a:r>
              <a:rPr lang="fr-FR" dirty="0"/>
              <a:t>Titre de section</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lvl1pPr>
              <a:defRPr>
                <a:solidFill>
                  <a:schemeClr val="tx1"/>
                </a:solidFill>
              </a:defRPr>
            </a:lvl1pPr>
          </a:lstStyle>
          <a:p>
            <a:r>
              <a:rPr lang="fr-FR"/>
              <a:t>25 novembre 2025</a:t>
            </a:r>
            <a:endParaRPr lang="fr-FR" dirty="0"/>
          </a:p>
        </p:txBody>
      </p:sp>
      <p:sp>
        <p:nvSpPr>
          <p:cNvPr id="8" name="Espace réservé du pied de page 4">
            <a:extLst>
              <a:ext uri="{FF2B5EF4-FFF2-40B4-BE49-F238E27FC236}">
                <a16:creationId xmlns:a16="http://schemas.microsoft.com/office/drawing/2014/main" id="{0582B942-4761-99D7-E945-6C31488A103B}"/>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chemeClr val="tx1"/>
                </a:solidFill>
                <a:latin typeface="Calibri" panose="020F0502020204030204" pitchFamily="34" charset="0"/>
                <a:cs typeface="Calibri" panose="020F0502020204030204" pitchFamily="34" charset="0"/>
              </a:defRPr>
            </a:lvl1pPr>
          </a:lstStyle>
          <a:p>
            <a:r>
              <a:rPr lang="fr-FR"/>
              <a:t>TEST PRESENTATION</a:t>
            </a:r>
            <a:endParaRPr lang="fr-FR" dirty="0"/>
          </a:p>
        </p:txBody>
      </p:sp>
      <p:sp>
        <p:nvSpPr>
          <p:cNvPr id="9" name="Forme libre 8">
            <a:extLst>
              <a:ext uri="{FF2B5EF4-FFF2-40B4-BE49-F238E27FC236}">
                <a16:creationId xmlns:a16="http://schemas.microsoft.com/office/drawing/2014/main" id="{65A98C79-C84E-1EB2-6344-5D235911D615}"/>
              </a:ext>
            </a:extLst>
          </p:cNvPr>
          <p:cNvSpPr>
            <a:spLocks noChangeAspect="1"/>
          </p:cNvSpPr>
          <p:nvPr userDrawn="1"/>
        </p:nvSpPr>
        <p:spPr>
          <a:xfrm>
            <a:off x="6348413" y="512763"/>
            <a:ext cx="5320713" cy="2660413"/>
          </a:xfrm>
          <a:custGeom>
            <a:avLst/>
            <a:gdLst>
              <a:gd name="connsiteX0" fmla="*/ 1796995 w 1796996"/>
              <a:gd name="connsiteY0" fmla="*/ 0 h 898517"/>
              <a:gd name="connsiteX1" fmla="*/ 1796996 w 1796996"/>
              <a:gd name="connsiteY1" fmla="*/ 19 h 898517"/>
              <a:gd name="connsiteX2" fmla="*/ 898498 w 1796996"/>
              <a:gd name="connsiteY2" fmla="*/ 898517 h 898517"/>
              <a:gd name="connsiteX3" fmla="*/ 0 w 1796996"/>
              <a:gd name="connsiteY3" fmla="*/ 19 h 898517"/>
              <a:gd name="connsiteX4" fmla="*/ 0 w 1796996"/>
              <a:gd name="connsiteY4" fmla="*/ 18 h 898517"/>
              <a:gd name="connsiteX5" fmla="*/ 1796995 w 1796996"/>
              <a:gd name="connsiteY5" fmla="*/ 18 h 89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996" h="898517">
                <a:moveTo>
                  <a:pt x="1796995" y="0"/>
                </a:moveTo>
                <a:lnTo>
                  <a:pt x="1796996" y="19"/>
                </a:lnTo>
                <a:cubicBezTo>
                  <a:pt x="1796996" y="496246"/>
                  <a:pt x="1394725" y="898517"/>
                  <a:pt x="898498" y="898517"/>
                </a:cubicBezTo>
                <a:cubicBezTo>
                  <a:pt x="402271" y="898517"/>
                  <a:pt x="0" y="496246"/>
                  <a:pt x="0" y="19"/>
                </a:cubicBezTo>
                <a:lnTo>
                  <a:pt x="0" y="18"/>
                </a:lnTo>
                <a:lnTo>
                  <a:pt x="1796995" y="18"/>
                </a:lnTo>
                <a:close/>
              </a:path>
            </a:pathLst>
          </a:custGeom>
          <a:gradFill>
            <a:gsLst>
              <a:gs pos="30000">
                <a:srgbClr val="0C1C49"/>
              </a:gs>
              <a:gs pos="80000">
                <a:srgbClr val="0050B2"/>
              </a:gs>
            </a:gsLst>
            <a:lin ang="157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a:solidFill>
                <a:srgbClr val="D1DFF4"/>
              </a:solidFill>
            </a:endParaRPr>
          </a:p>
        </p:txBody>
      </p:sp>
      <p:sp>
        <p:nvSpPr>
          <p:cNvPr id="3" name="Forme libre 2">
            <a:extLst>
              <a:ext uri="{FF2B5EF4-FFF2-40B4-BE49-F238E27FC236}">
                <a16:creationId xmlns:a16="http://schemas.microsoft.com/office/drawing/2014/main" id="{750CD17A-B8FA-DBBD-C951-9933F5B3062E}"/>
              </a:ext>
            </a:extLst>
          </p:cNvPr>
          <p:cNvSpPr>
            <a:spLocks noChangeAspect="1"/>
          </p:cNvSpPr>
          <p:nvPr userDrawn="1"/>
        </p:nvSpPr>
        <p:spPr>
          <a:xfrm>
            <a:off x="6348413" y="3176450"/>
            <a:ext cx="5320713" cy="2660413"/>
          </a:xfrm>
          <a:custGeom>
            <a:avLst/>
            <a:gdLst>
              <a:gd name="connsiteX0" fmla="*/ 1796995 w 1796996"/>
              <a:gd name="connsiteY0" fmla="*/ 0 h 898517"/>
              <a:gd name="connsiteX1" fmla="*/ 1796996 w 1796996"/>
              <a:gd name="connsiteY1" fmla="*/ 19 h 898517"/>
              <a:gd name="connsiteX2" fmla="*/ 898498 w 1796996"/>
              <a:gd name="connsiteY2" fmla="*/ 898517 h 898517"/>
              <a:gd name="connsiteX3" fmla="*/ 0 w 1796996"/>
              <a:gd name="connsiteY3" fmla="*/ 19 h 898517"/>
              <a:gd name="connsiteX4" fmla="*/ 0 w 1796996"/>
              <a:gd name="connsiteY4" fmla="*/ 18 h 898517"/>
              <a:gd name="connsiteX5" fmla="*/ 1796995 w 1796996"/>
              <a:gd name="connsiteY5" fmla="*/ 18 h 89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996" h="898517">
                <a:moveTo>
                  <a:pt x="1796995" y="0"/>
                </a:moveTo>
                <a:lnTo>
                  <a:pt x="1796996" y="19"/>
                </a:lnTo>
                <a:cubicBezTo>
                  <a:pt x="1796996" y="496246"/>
                  <a:pt x="1394725" y="898517"/>
                  <a:pt x="898498" y="898517"/>
                </a:cubicBezTo>
                <a:cubicBezTo>
                  <a:pt x="402271" y="898517"/>
                  <a:pt x="0" y="496246"/>
                  <a:pt x="0" y="19"/>
                </a:cubicBezTo>
                <a:lnTo>
                  <a:pt x="0" y="18"/>
                </a:lnTo>
                <a:lnTo>
                  <a:pt x="1796995" y="18"/>
                </a:lnTo>
                <a:close/>
              </a:path>
            </a:pathLst>
          </a:custGeom>
          <a:gradFill>
            <a:gsLst>
              <a:gs pos="30000">
                <a:srgbClr val="0C1C49"/>
              </a:gs>
              <a:gs pos="80000">
                <a:srgbClr val="0050B2"/>
              </a:gs>
            </a:gsLst>
            <a:lin ang="157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lvl="0" algn="ctr"/>
            <a:endParaRPr lang="fr-FR">
              <a:solidFill>
                <a:srgbClr val="D1DFF4"/>
              </a:solidFill>
            </a:endParaRPr>
          </a:p>
        </p:txBody>
      </p:sp>
    </p:spTree>
    <p:extLst>
      <p:ext uri="{BB962C8B-B14F-4D97-AF65-F5344CB8AC3E}">
        <p14:creationId xmlns:p14="http://schemas.microsoft.com/office/powerpoint/2010/main" val="141311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tercalaire rose clair">
    <p:bg>
      <p:bgPr>
        <a:solidFill>
          <a:srgbClr val="FAEAF3"/>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4ED516-8465-AECF-AFE6-30ADDF64B41A}"/>
              </a:ext>
            </a:extLst>
          </p:cNvPr>
          <p:cNvSpPr>
            <a:spLocks noGrp="1"/>
          </p:cNvSpPr>
          <p:nvPr>
            <p:ph type="title" hasCustomPrompt="1"/>
          </p:nvPr>
        </p:nvSpPr>
        <p:spPr>
          <a:xfrm>
            <a:off x="766763" y="1488754"/>
            <a:ext cx="4933949" cy="830997"/>
          </a:xfrm>
        </p:spPr>
        <p:txBody>
          <a:bodyPr anchor="t"/>
          <a:lstStyle>
            <a:lvl1pPr>
              <a:defRPr sz="6000">
                <a:solidFill>
                  <a:schemeClr val="accent4"/>
                </a:solidFill>
              </a:defRPr>
            </a:lvl1pPr>
          </a:lstStyle>
          <a:p>
            <a:r>
              <a:rPr lang="fr-FR" dirty="0"/>
              <a:t>Titre de section</a:t>
            </a:r>
          </a:p>
        </p:txBody>
      </p:sp>
      <p:sp>
        <p:nvSpPr>
          <p:cNvPr id="5" name="Espace réservé de la date 4">
            <a:extLst>
              <a:ext uri="{FF2B5EF4-FFF2-40B4-BE49-F238E27FC236}">
                <a16:creationId xmlns:a16="http://schemas.microsoft.com/office/drawing/2014/main" id="{F8BE147A-B0AA-B91D-C315-2B5E4A7CA85A}"/>
              </a:ext>
            </a:extLst>
          </p:cNvPr>
          <p:cNvSpPr>
            <a:spLocks noGrp="1"/>
          </p:cNvSpPr>
          <p:nvPr>
            <p:ph type="dt" sz="half" idx="10"/>
          </p:nvPr>
        </p:nvSpPr>
        <p:spPr/>
        <p:txBody>
          <a:bodyPr/>
          <a:lstStyle>
            <a:lvl1pPr>
              <a:defRPr>
                <a:solidFill>
                  <a:schemeClr val="accent4"/>
                </a:solidFill>
              </a:defRPr>
            </a:lvl1pPr>
          </a:lstStyle>
          <a:p>
            <a:r>
              <a:rPr lang="fr-FR"/>
              <a:t>25 novembre 2025</a:t>
            </a:r>
            <a:endParaRPr lang="fr-FR" dirty="0"/>
          </a:p>
        </p:txBody>
      </p:sp>
      <p:sp>
        <p:nvSpPr>
          <p:cNvPr id="8" name="Espace réservé du pied de page 4">
            <a:extLst>
              <a:ext uri="{FF2B5EF4-FFF2-40B4-BE49-F238E27FC236}">
                <a16:creationId xmlns:a16="http://schemas.microsoft.com/office/drawing/2014/main" id="{0582B942-4761-99D7-E945-6C31488A103B}"/>
              </a:ext>
            </a:extLst>
          </p:cNvPr>
          <p:cNvSpPr>
            <a:spLocks noGrp="1"/>
          </p:cNvSpPr>
          <p:nvPr>
            <p:ph type="ftr" sz="quarter" idx="3"/>
          </p:nvPr>
        </p:nvSpPr>
        <p:spPr>
          <a:xfrm>
            <a:off x="6348413" y="6339518"/>
            <a:ext cx="2913490" cy="216776"/>
          </a:xfrm>
          <a:prstGeom prst="rect">
            <a:avLst/>
          </a:prstGeom>
        </p:spPr>
        <p:txBody>
          <a:bodyPr vert="horz" lIns="0" tIns="108000" rIns="0" bIns="0" rtlCol="0" anchor="b">
            <a:spAutoFit/>
          </a:bodyPr>
          <a:lstStyle>
            <a:lvl1pPr algn="l">
              <a:defRPr sz="700" b="0" i="0">
                <a:solidFill>
                  <a:schemeClr val="accent4"/>
                </a:solidFill>
                <a:latin typeface="Calibri" panose="020F0502020204030204" pitchFamily="34" charset="0"/>
                <a:cs typeface="Calibri" panose="020F0502020204030204" pitchFamily="34" charset="0"/>
              </a:defRPr>
            </a:lvl1pPr>
          </a:lstStyle>
          <a:p>
            <a:r>
              <a:rPr lang="fr-FR"/>
              <a:t>TEST PRESENTATION</a:t>
            </a:r>
            <a:endParaRPr lang="fr-FR" dirty="0"/>
          </a:p>
        </p:txBody>
      </p:sp>
      <p:sp>
        <p:nvSpPr>
          <p:cNvPr id="9" name="Forme libre 8">
            <a:extLst>
              <a:ext uri="{FF2B5EF4-FFF2-40B4-BE49-F238E27FC236}">
                <a16:creationId xmlns:a16="http://schemas.microsoft.com/office/drawing/2014/main" id="{65A98C79-C84E-1EB2-6344-5D235911D615}"/>
              </a:ext>
            </a:extLst>
          </p:cNvPr>
          <p:cNvSpPr>
            <a:spLocks noChangeAspect="1"/>
          </p:cNvSpPr>
          <p:nvPr userDrawn="1"/>
        </p:nvSpPr>
        <p:spPr>
          <a:xfrm rot="16200000">
            <a:off x="5018265" y="1842910"/>
            <a:ext cx="5320713" cy="2660413"/>
          </a:xfrm>
          <a:custGeom>
            <a:avLst/>
            <a:gdLst>
              <a:gd name="connsiteX0" fmla="*/ 1796995 w 1796996"/>
              <a:gd name="connsiteY0" fmla="*/ 0 h 898517"/>
              <a:gd name="connsiteX1" fmla="*/ 1796996 w 1796996"/>
              <a:gd name="connsiteY1" fmla="*/ 19 h 898517"/>
              <a:gd name="connsiteX2" fmla="*/ 898498 w 1796996"/>
              <a:gd name="connsiteY2" fmla="*/ 898517 h 898517"/>
              <a:gd name="connsiteX3" fmla="*/ 0 w 1796996"/>
              <a:gd name="connsiteY3" fmla="*/ 19 h 898517"/>
              <a:gd name="connsiteX4" fmla="*/ 0 w 1796996"/>
              <a:gd name="connsiteY4" fmla="*/ 18 h 898517"/>
              <a:gd name="connsiteX5" fmla="*/ 1796995 w 1796996"/>
              <a:gd name="connsiteY5" fmla="*/ 18 h 89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996" h="898517">
                <a:moveTo>
                  <a:pt x="1796995" y="0"/>
                </a:moveTo>
                <a:lnTo>
                  <a:pt x="1796996" y="19"/>
                </a:lnTo>
                <a:cubicBezTo>
                  <a:pt x="1796996" y="496246"/>
                  <a:pt x="1394725" y="898517"/>
                  <a:pt x="898498" y="898517"/>
                </a:cubicBezTo>
                <a:cubicBezTo>
                  <a:pt x="402271" y="898517"/>
                  <a:pt x="0" y="496246"/>
                  <a:pt x="0" y="19"/>
                </a:cubicBezTo>
                <a:lnTo>
                  <a:pt x="0" y="18"/>
                </a:lnTo>
                <a:lnTo>
                  <a:pt x="1796995" y="18"/>
                </a:lnTo>
                <a:close/>
              </a:path>
            </a:pathLst>
          </a:custGeom>
          <a:gradFill>
            <a:gsLst>
              <a:gs pos="30000">
                <a:srgbClr val="2F0126"/>
              </a:gs>
              <a:gs pos="80000">
                <a:srgbClr val="6C1446"/>
              </a:gs>
            </a:gsLst>
            <a:lin ang="157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
        <p:nvSpPr>
          <p:cNvPr id="10" name="Forme libre 9">
            <a:extLst>
              <a:ext uri="{FF2B5EF4-FFF2-40B4-BE49-F238E27FC236}">
                <a16:creationId xmlns:a16="http://schemas.microsoft.com/office/drawing/2014/main" id="{085E018B-ABE2-0B46-1769-1FB04D9FAEE2}"/>
              </a:ext>
            </a:extLst>
          </p:cNvPr>
          <p:cNvSpPr>
            <a:spLocks noChangeAspect="1"/>
          </p:cNvSpPr>
          <p:nvPr userDrawn="1"/>
        </p:nvSpPr>
        <p:spPr>
          <a:xfrm rot="5400000">
            <a:off x="7678678" y="1842910"/>
            <a:ext cx="5320713" cy="2660413"/>
          </a:xfrm>
          <a:custGeom>
            <a:avLst/>
            <a:gdLst>
              <a:gd name="connsiteX0" fmla="*/ 1796995 w 1796996"/>
              <a:gd name="connsiteY0" fmla="*/ 0 h 898517"/>
              <a:gd name="connsiteX1" fmla="*/ 1796996 w 1796996"/>
              <a:gd name="connsiteY1" fmla="*/ 19 h 898517"/>
              <a:gd name="connsiteX2" fmla="*/ 898498 w 1796996"/>
              <a:gd name="connsiteY2" fmla="*/ 898517 h 898517"/>
              <a:gd name="connsiteX3" fmla="*/ 0 w 1796996"/>
              <a:gd name="connsiteY3" fmla="*/ 19 h 898517"/>
              <a:gd name="connsiteX4" fmla="*/ 0 w 1796996"/>
              <a:gd name="connsiteY4" fmla="*/ 18 h 898517"/>
              <a:gd name="connsiteX5" fmla="*/ 1796995 w 1796996"/>
              <a:gd name="connsiteY5" fmla="*/ 18 h 8985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96996" h="898517">
                <a:moveTo>
                  <a:pt x="1796995" y="0"/>
                </a:moveTo>
                <a:lnTo>
                  <a:pt x="1796996" y="19"/>
                </a:lnTo>
                <a:cubicBezTo>
                  <a:pt x="1796996" y="496246"/>
                  <a:pt x="1394725" y="898517"/>
                  <a:pt x="898498" y="898517"/>
                </a:cubicBezTo>
                <a:cubicBezTo>
                  <a:pt x="402271" y="898517"/>
                  <a:pt x="0" y="496246"/>
                  <a:pt x="0" y="19"/>
                </a:cubicBezTo>
                <a:lnTo>
                  <a:pt x="0" y="18"/>
                </a:lnTo>
                <a:lnTo>
                  <a:pt x="1796995" y="18"/>
                </a:lnTo>
                <a:close/>
              </a:path>
            </a:pathLst>
          </a:custGeom>
          <a:gradFill>
            <a:gsLst>
              <a:gs pos="30000">
                <a:srgbClr val="2F0126"/>
              </a:gs>
              <a:gs pos="80000">
                <a:srgbClr val="6C1446"/>
              </a:gs>
            </a:gsLst>
            <a:lin ang="1572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fr-FR"/>
          </a:p>
        </p:txBody>
      </p:sp>
    </p:spTree>
    <p:extLst>
      <p:ext uri="{BB962C8B-B14F-4D97-AF65-F5344CB8AC3E}">
        <p14:creationId xmlns:p14="http://schemas.microsoft.com/office/powerpoint/2010/main" val="2239153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95F366C-ED6E-5651-43E4-2B72E117E662}"/>
              </a:ext>
            </a:extLst>
          </p:cNvPr>
          <p:cNvPicPr>
            <a:picLocks noChangeAspect="1"/>
          </p:cNvPicPr>
          <p:nvPr userDrawn="1"/>
        </p:nvPicPr>
        <p:blipFill>
          <a:blip r:embed="rId32"/>
          <a:stretch>
            <a:fillRect/>
          </a:stretch>
        </p:blipFill>
        <p:spPr>
          <a:xfrm>
            <a:off x="10312842" y="6210274"/>
            <a:ext cx="1363221" cy="329053"/>
          </a:xfrm>
          <a:prstGeom prst="rect">
            <a:avLst/>
          </a:prstGeom>
        </p:spPr>
      </p:pic>
      <p:sp>
        <p:nvSpPr>
          <p:cNvPr id="2" name="Espace réservé du titre 1">
            <a:extLst>
              <a:ext uri="{FF2B5EF4-FFF2-40B4-BE49-F238E27FC236}">
                <a16:creationId xmlns:a16="http://schemas.microsoft.com/office/drawing/2014/main" id="{02CBB9F2-4B07-55B6-E88D-418BC2E8D47A}"/>
              </a:ext>
            </a:extLst>
          </p:cNvPr>
          <p:cNvSpPr>
            <a:spLocks noGrp="1"/>
          </p:cNvSpPr>
          <p:nvPr>
            <p:ph type="title"/>
          </p:nvPr>
        </p:nvSpPr>
        <p:spPr>
          <a:xfrm>
            <a:off x="766763" y="417557"/>
            <a:ext cx="10909299" cy="498598"/>
          </a:xfrm>
          <a:prstGeom prst="rect">
            <a:avLst/>
          </a:prstGeom>
        </p:spPr>
        <p:txBody>
          <a:bodyPr vert="horz" wrap="square" lIns="0" tIns="0" rIns="0" bIns="0" rtlCol="0" anchor="t">
            <a:spAutoFit/>
          </a:bodyPr>
          <a:lstStyle/>
          <a:p>
            <a:r>
              <a:rPr lang="fr-FR" dirty="0"/>
              <a:t>Modifiez le style du titre</a:t>
            </a:r>
          </a:p>
        </p:txBody>
      </p:sp>
      <p:sp>
        <p:nvSpPr>
          <p:cNvPr id="3" name="Espace réservé du texte 2">
            <a:extLst>
              <a:ext uri="{FF2B5EF4-FFF2-40B4-BE49-F238E27FC236}">
                <a16:creationId xmlns:a16="http://schemas.microsoft.com/office/drawing/2014/main" id="{3D7AB452-3D69-0144-8D52-319B03DF08FA}"/>
              </a:ext>
            </a:extLst>
          </p:cNvPr>
          <p:cNvSpPr>
            <a:spLocks noGrp="1"/>
          </p:cNvSpPr>
          <p:nvPr>
            <p:ph type="body" idx="1"/>
          </p:nvPr>
        </p:nvSpPr>
        <p:spPr>
          <a:xfrm>
            <a:off x="766763" y="1820849"/>
            <a:ext cx="10909299" cy="793038"/>
          </a:xfrm>
          <a:prstGeom prst="rect">
            <a:avLst/>
          </a:prstGeom>
        </p:spPr>
        <p:txBody>
          <a:bodyPr vert="horz" wrap="square" lIns="0" tIns="0" rIns="0" bIns="0" rtlCol="0" anchor="t">
            <a:spAutoFit/>
          </a:bodyPr>
          <a:lstStyle/>
          <a:p>
            <a:pPr lvl="0"/>
            <a:r>
              <a:rPr lang="fr-FR" dirty="0"/>
              <a:t>Cliquez pour modifier les styles du texte du masque</a:t>
            </a:r>
          </a:p>
          <a:p>
            <a:pPr lvl="1"/>
            <a:r>
              <a:rPr lang="fr-FR" dirty="0"/>
              <a:t>Deuxième niveau</a:t>
            </a:r>
          </a:p>
          <a:p>
            <a:pPr lvl="2"/>
            <a:r>
              <a:rPr lang="fr-FR" dirty="0"/>
              <a:t>Troisième niveau</a:t>
            </a:r>
          </a:p>
        </p:txBody>
      </p:sp>
      <p:sp>
        <p:nvSpPr>
          <p:cNvPr id="4" name="Espace réservé de la date 3">
            <a:extLst>
              <a:ext uri="{FF2B5EF4-FFF2-40B4-BE49-F238E27FC236}">
                <a16:creationId xmlns:a16="http://schemas.microsoft.com/office/drawing/2014/main" id="{E5DBB62C-1F4A-77DD-A1AD-A9C33B4514B2}"/>
              </a:ext>
            </a:extLst>
          </p:cNvPr>
          <p:cNvSpPr>
            <a:spLocks noGrp="1"/>
          </p:cNvSpPr>
          <p:nvPr>
            <p:ph type="dt" sz="half" idx="2"/>
          </p:nvPr>
        </p:nvSpPr>
        <p:spPr>
          <a:xfrm>
            <a:off x="766763" y="6324129"/>
            <a:ext cx="2741611" cy="232165"/>
          </a:xfrm>
          <a:prstGeom prst="rect">
            <a:avLst/>
          </a:prstGeom>
        </p:spPr>
        <p:txBody>
          <a:bodyPr vert="horz"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r>
              <a:rPr lang="fr-FR"/>
              <a:t>25 novembre 2025</a:t>
            </a:r>
            <a:endParaRPr lang="fr-FR" cap="all" dirty="0"/>
          </a:p>
        </p:txBody>
      </p:sp>
      <p:sp>
        <p:nvSpPr>
          <p:cNvPr id="6" name="Espace réservé du numéro de diapositive 5">
            <a:extLst>
              <a:ext uri="{FF2B5EF4-FFF2-40B4-BE49-F238E27FC236}">
                <a16:creationId xmlns:a16="http://schemas.microsoft.com/office/drawing/2014/main" id="{D6030F7A-FB62-69EC-7F23-FD0F4ED0B3DD}"/>
              </a:ext>
            </a:extLst>
          </p:cNvPr>
          <p:cNvSpPr>
            <a:spLocks noGrp="1"/>
          </p:cNvSpPr>
          <p:nvPr>
            <p:ph type="sldNum" sz="quarter" idx="4"/>
          </p:nvPr>
        </p:nvSpPr>
        <p:spPr>
          <a:xfrm>
            <a:off x="261398" y="6324129"/>
            <a:ext cx="350852" cy="232165"/>
          </a:xfrm>
          <a:prstGeom prst="rect">
            <a:avLst/>
          </a:prstGeom>
        </p:spPr>
        <p:txBody>
          <a:bodyPr vert="horz" wrap="square" lIns="0" tIns="108000" rIns="0" bIns="0" rtlCol="0" anchor="b">
            <a:spAutoFit/>
          </a:bodyPr>
          <a:lstStyle>
            <a:lvl1pPr algn="l">
              <a:defRPr sz="800" b="0" i="0" cap="all" baseline="0">
                <a:solidFill>
                  <a:srgbClr val="0C1C49"/>
                </a:solidFill>
                <a:latin typeface="Calibri" panose="020F0502020204030204" pitchFamily="34" charset="0"/>
                <a:cs typeface="Calibri" panose="020F0502020204030204" pitchFamily="34" charset="0"/>
              </a:defRPr>
            </a:lvl1pPr>
          </a:lstStyle>
          <a:p>
            <a:fld id="{94E502D6-3519-E84A-929A-6CC87717AF21}" type="slidenum">
              <a:rPr lang="fr-FR" smtClean="0"/>
              <a:pPr/>
              <a:t>‹N°›</a:t>
            </a:fld>
            <a:endParaRPr lang="fr-FR" cap="all" dirty="0"/>
          </a:p>
        </p:txBody>
      </p:sp>
      <p:sp>
        <p:nvSpPr>
          <p:cNvPr id="5" name="Espace réservé du pied de page 4">
            <a:extLst>
              <a:ext uri="{FF2B5EF4-FFF2-40B4-BE49-F238E27FC236}">
                <a16:creationId xmlns:a16="http://schemas.microsoft.com/office/drawing/2014/main" id="{6DD526E3-E9CC-5871-D1E7-F26A59A1BC71}"/>
              </a:ext>
            </a:extLst>
          </p:cNvPr>
          <p:cNvSpPr>
            <a:spLocks noGrp="1"/>
          </p:cNvSpPr>
          <p:nvPr>
            <p:ph type="ftr" sz="quarter" idx="3"/>
          </p:nvPr>
        </p:nvSpPr>
        <p:spPr>
          <a:xfrm>
            <a:off x="6348413" y="6324129"/>
            <a:ext cx="2913490" cy="232165"/>
          </a:xfrm>
          <a:prstGeom prst="rect">
            <a:avLst/>
          </a:prstGeom>
        </p:spPr>
        <p:txBody>
          <a:bodyPr vert="horz" lIns="0" tIns="108000" rIns="0" bIns="0" rtlCol="0" anchor="b">
            <a:spAutoFit/>
          </a:bodyPr>
          <a:lstStyle>
            <a:lvl1pPr algn="l">
              <a:defRPr sz="800" b="0" i="0">
                <a:solidFill>
                  <a:srgbClr val="0C1C49"/>
                </a:solidFill>
                <a:latin typeface="Calibri" panose="020F0502020204030204" pitchFamily="34" charset="0"/>
                <a:cs typeface="Calibri" panose="020F0502020204030204" pitchFamily="34" charset="0"/>
              </a:defRPr>
            </a:lvl1pPr>
          </a:lstStyle>
          <a:p>
            <a:r>
              <a:rPr lang="fr-FR"/>
              <a:t>TEST PRESENTATION</a:t>
            </a:r>
            <a:endParaRPr lang="fr-FR" sz="800" cap="all" dirty="0"/>
          </a:p>
        </p:txBody>
      </p:sp>
    </p:spTree>
    <p:extLst>
      <p:ext uri="{BB962C8B-B14F-4D97-AF65-F5344CB8AC3E}">
        <p14:creationId xmlns:p14="http://schemas.microsoft.com/office/powerpoint/2010/main" val="25611891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58" r:id="rId3"/>
    <p:sldLayoutId id="2147483659" r:id="rId4"/>
    <p:sldLayoutId id="2147483662" r:id="rId5"/>
    <p:sldLayoutId id="2147483663" r:id="rId6"/>
    <p:sldLayoutId id="2147483664" r:id="rId7"/>
    <p:sldLayoutId id="2147483666" r:id="rId8"/>
    <p:sldLayoutId id="2147483665" r:id="rId9"/>
    <p:sldLayoutId id="2147483667" r:id="rId10"/>
    <p:sldLayoutId id="2147483668" r:id="rId11"/>
    <p:sldLayoutId id="2147483669" r:id="rId12"/>
    <p:sldLayoutId id="2147483670" r:id="rId13"/>
    <p:sldLayoutId id="2147483671" r:id="rId14"/>
    <p:sldLayoutId id="2147483672" r:id="rId15"/>
    <p:sldLayoutId id="2147483674" r:id="rId16"/>
    <p:sldLayoutId id="2147483679" r:id="rId17"/>
    <p:sldLayoutId id="2147483686" r:id="rId18"/>
    <p:sldLayoutId id="2147483685" r:id="rId19"/>
    <p:sldLayoutId id="2147483673" r:id="rId20"/>
    <p:sldLayoutId id="2147483684" r:id="rId21"/>
    <p:sldLayoutId id="2147483675" r:id="rId22"/>
    <p:sldLayoutId id="2147483653" r:id="rId23"/>
    <p:sldLayoutId id="2147483680" r:id="rId24"/>
    <p:sldLayoutId id="2147483676" r:id="rId25"/>
    <p:sldLayoutId id="2147483683" r:id="rId26"/>
    <p:sldLayoutId id="2147483682" r:id="rId27"/>
    <p:sldLayoutId id="2147483681" r:id="rId28"/>
    <p:sldLayoutId id="2147483677" r:id="rId29"/>
    <p:sldLayoutId id="2147483678" r:id="rId30"/>
  </p:sldLayoutIdLst>
  <p:hf hdr="0"/>
  <p:txStyles>
    <p:titleStyle>
      <a:lvl1pPr algn="l" defTabSz="914400" rtl="0" eaLnBrk="1" latinLnBrk="0" hangingPunct="1">
        <a:lnSpc>
          <a:spcPct val="90000"/>
        </a:lnSpc>
        <a:spcBef>
          <a:spcPct val="0"/>
        </a:spcBef>
        <a:buNone/>
        <a:defRPr sz="3600" b="1" i="0" kern="1200">
          <a:solidFill>
            <a:srgbClr val="0C1C49"/>
          </a:solidFill>
          <a:latin typeface="Calibri" panose="020F0502020204030204" pitchFamily="34" charset="0"/>
          <a:ea typeface="+mj-ea"/>
          <a:cs typeface="Calibri" panose="020F0502020204030204" pitchFamily="34" charset="0"/>
        </a:defRPr>
      </a:lvl1pPr>
    </p:titleStyle>
    <p:bodyStyle>
      <a:lvl1pPr marL="0" indent="0" algn="l" defTabSz="914400" rtl="0" eaLnBrk="1" latinLnBrk="0" hangingPunct="1">
        <a:lnSpc>
          <a:spcPct val="90000"/>
        </a:lnSpc>
        <a:spcBef>
          <a:spcPts val="1000"/>
        </a:spcBef>
        <a:buClr>
          <a:schemeClr val="accent2"/>
        </a:buClr>
        <a:buSzPct val="160000"/>
        <a:buFont typeface="Police système Courant"/>
        <a:buNone/>
        <a:defRPr lang="fr-FR" sz="1600" b="0" i="0" kern="1200" baseline="0" dirty="0" smtClean="0">
          <a:solidFill>
            <a:schemeClr val="tx1"/>
          </a:solidFill>
          <a:latin typeface="Calibri" panose="020F0502020204030204" pitchFamily="34" charset="0"/>
          <a:ea typeface="+mn-ea"/>
          <a:cs typeface="Calibri" panose="020F0502020204030204" pitchFamily="34" charset="0"/>
        </a:defRPr>
      </a:lvl1pPr>
      <a:lvl2pPr marL="742950" indent="-285750" algn="l" defTabSz="914400" rtl="0" eaLnBrk="1" latinLnBrk="0" hangingPunct="1">
        <a:lnSpc>
          <a:spcPct val="90000"/>
        </a:lnSpc>
        <a:spcBef>
          <a:spcPts val="500"/>
        </a:spcBef>
        <a:buClr>
          <a:schemeClr val="accent2"/>
        </a:buClr>
        <a:buFont typeface="Police système Courant"/>
        <a:buChar char="●"/>
        <a:defRPr lang="fr-FR" sz="1600" b="0" i="0" kern="1200" dirty="0" smtClean="0">
          <a:solidFill>
            <a:schemeClr val="tx1"/>
          </a:solidFill>
          <a:latin typeface="+mn-lt"/>
          <a:ea typeface="+mn-ea"/>
          <a:cs typeface="Calibri" panose="020F0502020204030204" pitchFamily="34" charset="0"/>
        </a:defRPr>
      </a:lvl2pPr>
      <a:lvl3pPr marL="1200150" indent="-285750" algn="l" defTabSz="914400" rtl="0" eaLnBrk="1" latinLnBrk="0" hangingPunct="1">
        <a:lnSpc>
          <a:spcPct val="90000"/>
        </a:lnSpc>
        <a:spcBef>
          <a:spcPts val="500"/>
        </a:spcBef>
        <a:buClr>
          <a:schemeClr val="accent2"/>
        </a:buClr>
        <a:buFont typeface="Police système Courant"/>
        <a:buChar char="-"/>
        <a:defRPr lang="fr-FR" sz="1600" b="0" i="0" kern="1200" dirty="0" smtClean="0">
          <a:solidFill>
            <a:srgbClr val="0C1C49"/>
          </a:solidFill>
          <a:latin typeface="+mn-lt"/>
          <a:ea typeface="+mn-ea"/>
          <a:cs typeface="Calibri" panose="020F050202020403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lang="fr-FR" sz="1500" b="0" i="0" kern="1200" dirty="0" smtClean="0">
          <a:solidFill>
            <a:srgbClr val="0C1C49"/>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lang="fr-FR" sz="800" b="0" i="0" kern="1200" cap="all" baseline="0" dirty="0" smtClean="0">
          <a:solidFill>
            <a:srgbClr val="0C1C49"/>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5ACBF0"/>
          </p15:clr>
        </p15:guide>
        <p15:guide id="3" pos="166">
          <p15:clr>
            <a:srgbClr val="5ACBF0"/>
          </p15:clr>
        </p15:guide>
        <p15:guide id="4" pos="483">
          <p15:clr>
            <a:srgbClr val="5ACBF0"/>
          </p15:clr>
        </p15:guide>
        <p15:guide id="5" pos="3591">
          <p15:clr>
            <a:srgbClr val="5ACBF0"/>
          </p15:clr>
        </p15:guide>
        <p15:guide id="6" pos="3999">
          <p15:clr>
            <a:srgbClr val="5ACBF0"/>
          </p15:clr>
        </p15:guide>
        <p15:guide id="7" pos="7355">
          <p15:clr>
            <a:srgbClr val="5ACBF0"/>
          </p15:clr>
        </p15:guide>
        <p15:guide id="8" orient="horz" pos="323">
          <p15:clr>
            <a:srgbClr val="5ACBF0"/>
          </p15:clr>
        </p15:guide>
        <p15:guide id="9" orient="horz" pos="3680">
          <p15:clr>
            <a:srgbClr val="5ACBF0"/>
          </p15:clr>
        </p15:guide>
        <p15:guide id="10" orient="horz" pos="4110">
          <p15:clr>
            <a:srgbClr val="5ACBF0"/>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2356FB38-C288-DD24-2557-6BA6940F1DDE}"/>
              </a:ext>
            </a:extLst>
          </p:cNvPr>
          <p:cNvSpPr>
            <a:spLocks noGrp="1"/>
          </p:cNvSpPr>
          <p:nvPr>
            <p:ph type="title"/>
          </p:nvPr>
        </p:nvSpPr>
        <p:spPr>
          <a:xfrm>
            <a:off x="467467" y="96850"/>
            <a:ext cx="4933949" cy="997196"/>
          </a:xfrm>
          <a:solidFill>
            <a:schemeClr val="bg1"/>
          </a:solidFill>
        </p:spPr>
        <p:txBody>
          <a:bodyPr/>
          <a:lstStyle/>
          <a:p>
            <a:pPr algn="l"/>
            <a:r>
              <a:rPr lang="fr-FR" sz="3600" b="1" dirty="0">
                <a:solidFill>
                  <a:srgbClr val="1A2E5E"/>
                </a:solidFill>
              </a:rPr>
              <a:t>ÉTUDE DE CAS</a:t>
            </a:r>
          </a:p>
          <a:p>
            <a:pPr algn="l"/>
            <a:r>
              <a:rPr lang="fr-FR" sz="3600" b="1" dirty="0">
                <a:solidFill>
                  <a:srgbClr val="1A2E5E"/>
                </a:solidFill>
              </a:rPr>
              <a:t>GROUPE SOMFY</a:t>
            </a:r>
          </a:p>
        </p:txBody>
      </p:sp>
      <p:sp>
        <p:nvSpPr>
          <p:cNvPr id="3" name="Espace réservé du texte 1">
            <a:extLst>
              <a:ext uri="{FF2B5EF4-FFF2-40B4-BE49-F238E27FC236}">
                <a16:creationId xmlns:a16="http://schemas.microsoft.com/office/drawing/2014/main" id="{16579BC1-D80A-59AF-CB2C-25387CB740E1}"/>
              </a:ext>
            </a:extLst>
          </p:cNvPr>
          <p:cNvSpPr txBox="1">
            <a:spLocks/>
          </p:cNvSpPr>
          <p:nvPr/>
        </p:nvSpPr>
        <p:spPr>
          <a:xfrm>
            <a:off x="907279" y="3332027"/>
            <a:ext cx="5469651" cy="3543021"/>
          </a:xfrm>
          <a:prstGeom prst="rect">
            <a:avLst/>
          </a:prstGeom>
        </p:spPr>
        <p:txBody>
          <a:bodyPr vert="horz" wrap="square" lIns="0" tIns="0" rIns="0" bIns="0" rtlCol="0" anchor="t">
            <a:spAutoFit/>
          </a:bodyPr>
          <a:lstStyle>
            <a:lvl1pPr marL="0" indent="0" algn="l" defTabSz="914400" rtl="0" eaLnBrk="1" latinLnBrk="0" hangingPunct="1">
              <a:lnSpc>
                <a:spcPct val="90000"/>
              </a:lnSpc>
              <a:spcBef>
                <a:spcPts val="1000"/>
              </a:spcBef>
              <a:buClr>
                <a:schemeClr val="accent2"/>
              </a:buClr>
              <a:buSzPct val="160000"/>
              <a:buFont typeface="Police système Courant"/>
              <a:buNone/>
              <a:defRPr lang="fr-FR" sz="2400" b="1" i="0" kern="1200" baseline="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Clr>
                <a:schemeClr val="accent2"/>
              </a:buClr>
              <a:buFont typeface="Police système Courant"/>
              <a:buNone/>
              <a:defRPr lang="fr-FR" sz="1400" b="0" i="0" kern="1200">
                <a:solidFill>
                  <a:schemeClr val="tx1"/>
                </a:solidFill>
                <a:latin typeface="+mn-lt"/>
                <a:ea typeface="+mn-ea"/>
                <a:cs typeface="Calibri" panose="020F0502020204030204" pitchFamily="34" charset="0"/>
              </a:defRPr>
            </a:lvl2pPr>
            <a:lvl3pPr marL="914400" indent="0" algn="l" defTabSz="914400" rtl="0" eaLnBrk="1" latinLnBrk="0" hangingPunct="1">
              <a:lnSpc>
                <a:spcPct val="90000"/>
              </a:lnSpc>
              <a:spcBef>
                <a:spcPts val="500"/>
              </a:spcBef>
              <a:buClr>
                <a:schemeClr val="accent2"/>
              </a:buClr>
              <a:buFont typeface="Police système Courant"/>
              <a:buNone/>
              <a:defRPr lang="fr-FR" sz="1200" b="0" i="0" kern="1200">
                <a:solidFill>
                  <a:srgbClr val="0C1C49"/>
                </a:solidFill>
                <a:latin typeface="+mn-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lang="fr-FR" sz="1000" b="0" i="0" kern="1200">
                <a:solidFill>
                  <a:srgbClr val="0C1C49"/>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lang="fr-FR" sz="1000" b="0" i="0" kern="1200" cap="all" baseline="0">
                <a:solidFill>
                  <a:srgbClr val="0C1C49"/>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r-FR" sz="1400" dirty="0"/>
              <a:t>PARTIE 1 - ORGANISATION ÉTUDIÉE  </a:t>
            </a:r>
          </a:p>
          <a:p>
            <a:pPr>
              <a:lnSpc>
                <a:spcPct val="100000"/>
              </a:lnSpc>
              <a:spcBef>
                <a:spcPts val="0"/>
              </a:spcBef>
            </a:pPr>
            <a:r>
              <a:rPr lang="fr-FR" sz="1400" dirty="0"/>
              <a:t>&gt; Présentation du Groupe SOMFY</a:t>
            </a:r>
          </a:p>
          <a:p>
            <a:pPr>
              <a:lnSpc>
                <a:spcPct val="100000"/>
              </a:lnSpc>
              <a:spcBef>
                <a:spcPts val="0"/>
              </a:spcBef>
            </a:pPr>
            <a:endParaRPr lang="fr-FR" sz="1200" dirty="0"/>
          </a:p>
          <a:p>
            <a:pPr>
              <a:lnSpc>
                <a:spcPct val="100000"/>
              </a:lnSpc>
              <a:spcBef>
                <a:spcPts val="0"/>
              </a:spcBef>
            </a:pPr>
            <a:r>
              <a:rPr lang="fr-FR" sz="1400" dirty="0"/>
              <a:t>PARTIE 2.1 - DIAGNOSTIC ET ANALYSE </a:t>
            </a:r>
          </a:p>
          <a:p>
            <a:pPr>
              <a:lnSpc>
                <a:spcPct val="100000"/>
              </a:lnSpc>
              <a:spcBef>
                <a:spcPts val="0"/>
              </a:spcBef>
            </a:pPr>
            <a:r>
              <a:rPr lang="fr-FR" sz="1400" dirty="0"/>
              <a:t>&gt; Contexte Climat &amp; Développement Durable</a:t>
            </a:r>
          </a:p>
          <a:p>
            <a:pPr>
              <a:lnSpc>
                <a:spcPct val="100000"/>
              </a:lnSpc>
              <a:spcBef>
                <a:spcPts val="0"/>
              </a:spcBef>
            </a:pPr>
            <a:endParaRPr lang="fr-FR" sz="1200" dirty="0"/>
          </a:p>
          <a:p>
            <a:pPr>
              <a:lnSpc>
                <a:spcPct val="100000"/>
              </a:lnSpc>
              <a:spcBef>
                <a:spcPts val="0"/>
              </a:spcBef>
            </a:pPr>
            <a:r>
              <a:rPr lang="fr-FR" sz="1400" dirty="0"/>
              <a:t>PARTIE 2.2 - COMMUNICATION &amp; STRATÉGIE D'ENGAGEMENT</a:t>
            </a:r>
          </a:p>
          <a:p>
            <a:pPr>
              <a:lnSpc>
                <a:spcPct val="100000"/>
              </a:lnSpc>
              <a:spcBef>
                <a:spcPts val="0"/>
              </a:spcBef>
            </a:pPr>
            <a:r>
              <a:rPr lang="fr-FR" sz="1400" dirty="0"/>
              <a:t> &gt; Narratifs · Parties prenantes · Risques</a:t>
            </a:r>
          </a:p>
          <a:p>
            <a:pPr>
              <a:lnSpc>
                <a:spcPct val="100000"/>
              </a:lnSpc>
              <a:spcBef>
                <a:spcPts val="0"/>
              </a:spcBef>
            </a:pPr>
            <a:endParaRPr lang="fr-FR" sz="1200" dirty="0"/>
          </a:p>
          <a:p>
            <a:pPr>
              <a:lnSpc>
                <a:spcPct val="100000"/>
              </a:lnSpc>
              <a:spcBef>
                <a:spcPts val="0"/>
              </a:spcBef>
            </a:pPr>
            <a:r>
              <a:rPr lang="fr-FR" sz="1400" dirty="0"/>
              <a:t>PARTIE 3 - STRATÉGIE D'AMÉLIORATION </a:t>
            </a:r>
          </a:p>
          <a:p>
            <a:pPr>
              <a:lnSpc>
                <a:spcPct val="100000"/>
              </a:lnSpc>
              <a:spcBef>
                <a:spcPts val="0"/>
              </a:spcBef>
            </a:pPr>
            <a:r>
              <a:rPr lang="fr-FR" sz="1400" dirty="0"/>
              <a:t>&gt; Recommandations · Leviers · Plan d'action · KPI</a:t>
            </a:r>
          </a:p>
          <a:p>
            <a:pPr>
              <a:lnSpc>
                <a:spcPct val="100000"/>
              </a:lnSpc>
              <a:spcBef>
                <a:spcPts val="0"/>
              </a:spcBef>
            </a:pPr>
            <a:endParaRPr lang="fr-FR" sz="1200" dirty="0"/>
          </a:p>
          <a:p>
            <a:pPr>
              <a:lnSpc>
                <a:spcPct val="100000"/>
              </a:lnSpc>
              <a:spcBef>
                <a:spcPts val="0"/>
              </a:spcBef>
            </a:pPr>
            <a:r>
              <a:rPr lang="fr-FR" sz="1400" dirty="0"/>
              <a:t>PARTIE 4 - CONCLUSION &amp; ENSEIGNEMENTS </a:t>
            </a:r>
          </a:p>
          <a:p>
            <a:pPr>
              <a:lnSpc>
                <a:spcPct val="100000"/>
              </a:lnSpc>
              <a:spcBef>
                <a:spcPts val="0"/>
              </a:spcBef>
            </a:pPr>
            <a:r>
              <a:rPr lang="fr-FR" sz="1400" dirty="0"/>
              <a:t>&gt; Apprentissages · Freins · Opportunités</a:t>
            </a:r>
          </a:p>
          <a:p>
            <a:pPr>
              <a:lnSpc>
                <a:spcPct val="100000"/>
              </a:lnSpc>
              <a:spcBef>
                <a:spcPts val="0"/>
              </a:spcBef>
            </a:pPr>
            <a:endParaRPr lang="fr-FR" sz="1200" dirty="0"/>
          </a:p>
          <a:p>
            <a:pPr>
              <a:lnSpc>
                <a:spcPct val="100000"/>
              </a:lnSpc>
              <a:spcBef>
                <a:spcPts val="0"/>
              </a:spcBef>
            </a:pPr>
            <a:r>
              <a:rPr lang="fr-FR" sz="1400" dirty="0"/>
              <a:t>ANNEXES</a:t>
            </a:r>
          </a:p>
          <a:p>
            <a:endParaRPr lang="fr-FR" sz="1100" dirty="0"/>
          </a:p>
        </p:txBody>
      </p:sp>
      <p:sp>
        <p:nvSpPr>
          <p:cNvPr id="5" name="Titre 3">
            <a:extLst>
              <a:ext uri="{FF2B5EF4-FFF2-40B4-BE49-F238E27FC236}">
                <a16:creationId xmlns:a16="http://schemas.microsoft.com/office/drawing/2014/main" id="{B4F944CB-BE21-80B2-7645-FEB930671431}"/>
              </a:ext>
            </a:extLst>
          </p:cNvPr>
          <p:cNvSpPr txBox="1">
            <a:spLocks/>
          </p:cNvSpPr>
          <p:nvPr/>
        </p:nvSpPr>
        <p:spPr>
          <a:xfrm>
            <a:off x="467467" y="2985656"/>
            <a:ext cx="4933949" cy="2769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sz="6000" b="1" i="0" kern="1200">
                <a:solidFill>
                  <a:srgbClr val="0C1C49"/>
                </a:solidFill>
                <a:latin typeface="Calibri" panose="020F0502020204030204" pitchFamily="34" charset="0"/>
                <a:ea typeface="+mj-ea"/>
                <a:cs typeface="Calibri" panose="020F0502020204030204" pitchFamily="34" charset="0"/>
              </a:defRPr>
            </a:lvl1pPr>
          </a:lstStyle>
          <a:p>
            <a:r>
              <a:rPr lang="fr-FR" sz="2000" dirty="0">
                <a:solidFill>
                  <a:srgbClr val="1A2E5E"/>
                </a:solidFill>
              </a:rPr>
              <a:t>Sommaire</a:t>
            </a:r>
            <a:endParaRPr lang="fr-FR" sz="2200" dirty="0">
              <a:solidFill>
                <a:srgbClr val="1A2E5E"/>
              </a:solidFill>
            </a:endParaRPr>
          </a:p>
        </p:txBody>
      </p:sp>
      <p:sp>
        <p:nvSpPr>
          <p:cNvPr id="2" name="Espace réservé du texte 1">
            <a:extLst>
              <a:ext uri="{FF2B5EF4-FFF2-40B4-BE49-F238E27FC236}">
                <a16:creationId xmlns:a16="http://schemas.microsoft.com/office/drawing/2014/main" id="{3BDF3D45-5E6C-F7E3-F124-CD5B657AB9B5}"/>
              </a:ext>
            </a:extLst>
          </p:cNvPr>
          <p:cNvSpPr>
            <a:spLocks noGrp="1"/>
          </p:cNvSpPr>
          <p:nvPr>
            <p:ph type="body" sz="half" idx="2"/>
          </p:nvPr>
        </p:nvSpPr>
        <p:spPr>
          <a:xfrm>
            <a:off x="467466" y="1098499"/>
            <a:ext cx="5909463" cy="1592231"/>
          </a:xfrm>
        </p:spPr>
        <p:txBody>
          <a:bodyPr/>
          <a:lstStyle/>
          <a:p>
            <a:pPr algn="l"/>
            <a:r>
              <a:rPr lang="fr-FR" sz="2000" b="1" dirty="0">
                <a:solidFill>
                  <a:srgbClr val="C0392B"/>
                </a:solidFill>
              </a:rPr>
              <a:t>Climat &amp; Communication</a:t>
            </a:r>
          </a:p>
          <a:p>
            <a:pPr algn="l"/>
            <a:r>
              <a:rPr lang="fr-FR" sz="1600" i="1" dirty="0">
                <a:solidFill>
                  <a:srgbClr val="555555"/>
                </a:solidFill>
              </a:rPr>
              <a:t>Anticiper les défis, transformer les organisations</a:t>
            </a:r>
          </a:p>
          <a:p>
            <a:pPr algn="l"/>
            <a:endParaRPr lang="fr-FR" sz="1600" i="1" dirty="0">
              <a:solidFill>
                <a:srgbClr val="555555"/>
              </a:solidFill>
            </a:endParaRPr>
          </a:p>
          <a:p>
            <a:pPr algn="l">
              <a:lnSpc>
                <a:spcPct val="100000"/>
              </a:lnSpc>
              <a:spcBef>
                <a:spcPts val="0"/>
              </a:spcBef>
            </a:pPr>
            <a:r>
              <a:rPr lang="fr-FR" sz="2000" dirty="0"/>
              <a:t>Executive MBA CELSA/ Sorbonne Université  Mai 2026</a:t>
            </a:r>
          </a:p>
          <a:p>
            <a:pPr algn="l">
              <a:lnSpc>
                <a:spcPct val="100000"/>
              </a:lnSpc>
              <a:spcBef>
                <a:spcPts val="0"/>
              </a:spcBef>
            </a:pPr>
            <a:r>
              <a:rPr lang="fr-FR" sz="2000" dirty="0"/>
              <a:t>Laëtitia Bonneau Sous la direction de Cécile </a:t>
            </a:r>
            <a:r>
              <a:rPr lang="fr-FR" sz="2000" dirty="0" err="1"/>
              <a:t>Sémériva</a:t>
            </a:r>
            <a:endParaRPr lang="fr-FR" sz="2000" dirty="0"/>
          </a:p>
        </p:txBody>
      </p:sp>
    </p:spTree>
    <p:extLst>
      <p:ext uri="{BB962C8B-B14F-4D97-AF65-F5344CB8AC3E}">
        <p14:creationId xmlns:p14="http://schemas.microsoft.com/office/powerpoint/2010/main" val="27687627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B084A4-B968-5C1C-073C-4F172CC162AB}"/>
              </a:ext>
            </a:extLst>
          </p:cNvPr>
          <p:cNvSpPr>
            <a:spLocks noGrp="1"/>
          </p:cNvSpPr>
          <p:nvPr>
            <p:ph type="title"/>
          </p:nvPr>
        </p:nvSpPr>
        <p:spPr/>
        <p:txBody>
          <a:bodyPr/>
          <a:lstStyle/>
          <a:p>
            <a:pPr algn="l"/>
            <a:r>
              <a:rPr lang="fr-FR" sz="1800" b="1" dirty="0">
                <a:solidFill>
                  <a:srgbClr val="2C4090"/>
                </a:solidFill>
              </a:rPr>
              <a:t>PARTIE 3</a:t>
            </a:r>
          </a:p>
          <a:p>
            <a:pPr algn="l"/>
            <a:r>
              <a:rPr lang="fr-FR" sz="4000" b="1" dirty="0">
                <a:solidFill>
                  <a:srgbClr val="1A2E5E"/>
                </a:solidFill>
              </a:rPr>
              <a:t>STRATÉGIE D'AMÉLIORATION</a:t>
            </a:r>
          </a:p>
          <a:p>
            <a:pPr algn="l"/>
            <a:r>
              <a:rPr lang="fr-FR" sz="1600" dirty="0">
                <a:solidFill>
                  <a:srgbClr val="2C4090"/>
                </a:solidFill>
              </a:rPr>
              <a:t>Recommandations · Leviers · Plan d'action · KPI</a:t>
            </a:r>
          </a:p>
        </p:txBody>
      </p:sp>
      <p:sp>
        <p:nvSpPr>
          <p:cNvPr id="4" name="Espace réservé du pied de page 3">
            <a:extLst>
              <a:ext uri="{FF2B5EF4-FFF2-40B4-BE49-F238E27FC236}">
                <a16:creationId xmlns:a16="http://schemas.microsoft.com/office/drawing/2014/main" id="{1836C7D5-A67F-DEC4-F38C-82C1F5AADA65}"/>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5" name="Espace réservé de la date 2">
            <a:extLst>
              <a:ext uri="{FF2B5EF4-FFF2-40B4-BE49-F238E27FC236}">
                <a16:creationId xmlns:a16="http://schemas.microsoft.com/office/drawing/2014/main" id="{072CCDD1-B871-1497-1129-BDE4A4655B2D}"/>
              </a:ext>
            </a:extLst>
          </p:cNvPr>
          <p:cNvSpPr>
            <a:spLocks noGrp="1"/>
          </p:cNvSpPr>
          <p:nvPr>
            <p:ph type="dt" sz="half" idx="10"/>
          </p:nvPr>
        </p:nvSpPr>
        <p:spPr>
          <a:xfrm>
            <a:off x="766763" y="6339518"/>
            <a:ext cx="2741611" cy="216776"/>
          </a:xfrm>
        </p:spPr>
        <p:txBody>
          <a:bodyPr/>
          <a:lstStyle/>
          <a:p>
            <a:pPr algn="l"/>
            <a:r>
              <a:rPr lang="fr-FR" sz="700" dirty="0"/>
              <a:t>MAI 2026</a:t>
            </a:r>
          </a:p>
        </p:txBody>
      </p:sp>
    </p:spTree>
    <p:extLst>
      <p:ext uri="{BB962C8B-B14F-4D97-AF65-F5344CB8AC3E}">
        <p14:creationId xmlns:p14="http://schemas.microsoft.com/office/powerpoint/2010/main" val="3619357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20FAD-7930-DE48-57A5-708DB4860342}"/>
              </a:ext>
            </a:extLst>
          </p:cNvPr>
          <p:cNvSpPr>
            <a:spLocks noGrp="1"/>
          </p:cNvSpPr>
          <p:nvPr>
            <p:ph type="title"/>
          </p:nvPr>
        </p:nvSpPr>
        <p:spPr/>
        <p:txBody>
          <a:bodyPr/>
          <a:lstStyle/>
          <a:p>
            <a:pPr algn="l"/>
            <a:r>
              <a:rPr lang="fr-FR" sz="2200" b="1" dirty="0">
                <a:solidFill>
                  <a:srgbClr val="1A2E5E"/>
                </a:solidFill>
              </a:rPr>
              <a:t>RECOMMANDATIONS STRATÉGIQUES &amp; LEVIERS D'INNOVATION</a:t>
            </a:r>
          </a:p>
        </p:txBody>
      </p:sp>
      <p:sp>
        <p:nvSpPr>
          <p:cNvPr id="4" name="Espace réservé du texte 3">
            <a:extLst>
              <a:ext uri="{FF2B5EF4-FFF2-40B4-BE49-F238E27FC236}">
                <a16:creationId xmlns:a16="http://schemas.microsoft.com/office/drawing/2014/main" id="{5676C2D2-A4E7-50D9-00C6-A18BB8BD98A3}"/>
              </a:ext>
            </a:extLst>
          </p:cNvPr>
          <p:cNvSpPr>
            <a:spLocks noGrp="1"/>
          </p:cNvSpPr>
          <p:nvPr>
            <p:ph type="body" sz="half" idx="11"/>
          </p:nvPr>
        </p:nvSpPr>
        <p:spPr>
          <a:xfrm>
            <a:off x="612250" y="757341"/>
            <a:ext cx="6561436" cy="4026893"/>
          </a:xfrm>
        </p:spPr>
        <p:txBody>
          <a:bodyPr>
            <a:noAutofit/>
          </a:bodyPr>
          <a:lstStyle/>
          <a:p>
            <a:pPr algn="l">
              <a:lnSpc>
                <a:spcPct val="100000"/>
              </a:lnSpc>
              <a:spcBef>
                <a:spcPts val="0"/>
              </a:spcBef>
            </a:pPr>
            <a:r>
              <a:rPr lang="fr-FR" sz="1400" b="1" dirty="0">
                <a:solidFill>
                  <a:srgbClr val="C0392B"/>
                </a:solidFill>
                <a:latin typeface="+mn-lt"/>
              </a:rPr>
              <a:t>4 AXES STRATÉGIQUES POUR AMELIORER LA COMMUNICATION RSE DE SOMFY </a:t>
            </a:r>
          </a:p>
          <a:p>
            <a:pPr algn="l">
              <a:lnSpc>
                <a:spcPct val="100000"/>
              </a:lnSpc>
              <a:spcBef>
                <a:spcPts val="0"/>
              </a:spcBef>
            </a:pPr>
            <a:r>
              <a:rPr lang="fr-FR" sz="1400" b="1" dirty="0">
                <a:solidFill>
                  <a:srgbClr val="1A2E5E"/>
                </a:solidFill>
                <a:latin typeface="+mn-lt"/>
              </a:rPr>
              <a:t>AXE 1 - Récit climatique intégré et en cascade</a:t>
            </a:r>
          </a:p>
          <a:p>
            <a:pPr algn="l">
              <a:lnSpc>
                <a:spcPct val="100000"/>
              </a:lnSpc>
              <a:spcBef>
                <a:spcPts val="0"/>
              </a:spcBef>
            </a:pPr>
            <a:r>
              <a:rPr lang="fr-FR" sz="1400" dirty="0">
                <a:latin typeface="+mn-lt"/>
              </a:rPr>
              <a:t>Du moteur individuel jusqu’’à l'habitat européen reliant l’action produit à l’impact planétaire. Vulgariser avec des échelles de grandeur :</a:t>
            </a:r>
          </a:p>
          <a:p>
            <a:pPr algn="l">
              <a:lnSpc>
                <a:spcPct val="100000"/>
              </a:lnSpc>
              <a:spcBef>
                <a:spcPts val="0"/>
              </a:spcBef>
            </a:pPr>
            <a:r>
              <a:rPr lang="fr-FR" sz="1400" i="1" dirty="0">
                <a:latin typeface="+mn-lt"/>
              </a:rPr>
              <a:t>« 120 942 tCO₂ évitées en France = équivalent de la consommation de la ville de [X] »</a:t>
            </a:r>
          </a:p>
          <a:p>
            <a:pPr algn="l">
              <a:lnSpc>
                <a:spcPct val="100000"/>
              </a:lnSpc>
              <a:spcBef>
                <a:spcPts val="0"/>
              </a:spcBef>
            </a:pPr>
            <a:r>
              <a:rPr lang="fr-FR" sz="1400" i="1" dirty="0">
                <a:latin typeface="+mn-lt"/>
              </a:rPr>
              <a:t>Et adapter les références évoquées selon le pays dans lequel on communique pour utiliser des références compréhensibles car locales.</a:t>
            </a:r>
          </a:p>
          <a:p>
            <a:pPr algn="l">
              <a:lnSpc>
                <a:spcPct val="100000"/>
              </a:lnSpc>
              <a:spcBef>
                <a:spcPts val="0"/>
              </a:spcBef>
            </a:pPr>
            <a:r>
              <a:rPr lang="fr-FR" sz="1400" dirty="0">
                <a:latin typeface="+mn-lt"/>
              </a:rPr>
              <a:t>Charte éditoriale RSE unifiée : interne / marketing / commerciaux / ingénierie.</a:t>
            </a:r>
          </a:p>
          <a:p>
            <a:pPr algn="l">
              <a:lnSpc>
                <a:spcPct val="100000"/>
              </a:lnSpc>
              <a:spcBef>
                <a:spcPts val="0"/>
              </a:spcBef>
            </a:pPr>
            <a:r>
              <a:rPr lang="fr-FR" sz="1400" dirty="0">
                <a:latin typeface="+mn-lt"/>
              </a:rPr>
              <a:t>Actuellement narration trop segmentée par audience sans lien entre elles.</a:t>
            </a:r>
          </a:p>
          <a:p>
            <a:pPr algn="l">
              <a:lnSpc>
                <a:spcPct val="100000"/>
              </a:lnSpc>
              <a:spcBef>
                <a:spcPts val="0"/>
              </a:spcBef>
            </a:pPr>
            <a:endParaRPr lang="fr-FR" sz="1400" dirty="0">
              <a:latin typeface="+mn-lt"/>
            </a:endParaRPr>
          </a:p>
          <a:p>
            <a:pPr algn="l">
              <a:lnSpc>
                <a:spcPct val="100000"/>
              </a:lnSpc>
              <a:spcBef>
                <a:spcPts val="0"/>
              </a:spcBef>
            </a:pPr>
            <a:r>
              <a:rPr lang="fr-FR" sz="1400" b="1" dirty="0">
                <a:solidFill>
                  <a:srgbClr val="1A2E5E"/>
                </a:solidFill>
                <a:latin typeface="+mn-lt"/>
              </a:rPr>
              <a:t>AXE 2 - SOMFY : position de leader, catalyseur de la décarbonation du bâtiment</a:t>
            </a:r>
          </a:p>
          <a:p>
            <a:pPr algn="l">
              <a:lnSpc>
                <a:spcPct val="100000"/>
              </a:lnSpc>
              <a:spcBef>
                <a:spcPts val="0"/>
              </a:spcBef>
            </a:pPr>
            <a:r>
              <a:rPr lang="fr-FR" sz="1400" dirty="0">
                <a:latin typeface="+mn-lt"/>
              </a:rPr>
              <a:t>EPBD + RE2020 → partenaire stratégique incontournable de la rénovation thermique et de l’adaptation climatique.</a:t>
            </a:r>
          </a:p>
          <a:p>
            <a:pPr algn="l">
              <a:lnSpc>
                <a:spcPct val="100000"/>
              </a:lnSpc>
              <a:spcBef>
                <a:spcPts val="0"/>
              </a:spcBef>
            </a:pPr>
            <a:r>
              <a:rPr lang="fr-FR" sz="1400" dirty="0">
                <a:latin typeface="+mn-lt"/>
              </a:rPr>
              <a:t>Livre blanc leader de marché + Observatoire avec université.</a:t>
            </a:r>
          </a:p>
          <a:p>
            <a:pPr algn="l">
              <a:lnSpc>
                <a:spcPct val="100000"/>
              </a:lnSpc>
              <a:spcBef>
                <a:spcPts val="0"/>
              </a:spcBef>
            </a:pPr>
            <a:r>
              <a:rPr lang="fr-FR" sz="1400" dirty="0">
                <a:latin typeface="+mn-lt"/>
              </a:rPr>
              <a:t>Appli de mesure de consommation et de pilotage de son écosystème SOMFY (</a:t>
            </a:r>
            <a:r>
              <a:rPr lang="fr-FR" sz="1400" dirty="0" err="1">
                <a:latin typeface="+mn-lt"/>
              </a:rPr>
              <a:t>Animeo</a:t>
            </a:r>
            <a:r>
              <a:rPr lang="fr-FR" sz="1400" dirty="0">
                <a:latin typeface="+mn-lt"/>
              </a:rPr>
              <a:t> / </a:t>
            </a:r>
            <a:r>
              <a:rPr lang="fr-FR" sz="1400" dirty="0" err="1">
                <a:latin typeface="+mn-lt"/>
              </a:rPr>
              <a:t>TaHoma</a:t>
            </a:r>
            <a:r>
              <a:rPr lang="fr-FR" sz="1400" dirty="0">
                <a:latin typeface="+mn-lt"/>
              </a:rPr>
              <a:t>) aller au-delà du produit, vers le conseil et le service.</a:t>
            </a:r>
          </a:p>
          <a:p>
            <a:pPr algn="l">
              <a:lnSpc>
                <a:spcPct val="100000"/>
              </a:lnSpc>
              <a:spcBef>
                <a:spcPts val="0"/>
              </a:spcBef>
            </a:pPr>
            <a:endParaRPr lang="fr-FR" sz="1400" dirty="0">
              <a:latin typeface="+mn-lt"/>
            </a:endParaRPr>
          </a:p>
          <a:p>
            <a:pPr algn="l">
              <a:lnSpc>
                <a:spcPct val="100000"/>
              </a:lnSpc>
              <a:spcBef>
                <a:spcPts val="0"/>
              </a:spcBef>
            </a:pPr>
            <a:r>
              <a:rPr lang="fr-FR" sz="1400" b="1" dirty="0">
                <a:solidFill>
                  <a:srgbClr val="1A2E5E"/>
                </a:solidFill>
                <a:latin typeface="+mn-lt"/>
              </a:rPr>
              <a:t>AXE 3 - Valoriser et élargir la chaîne de valeur dans le récit</a:t>
            </a:r>
          </a:p>
          <a:p>
            <a:pPr algn="l">
              <a:lnSpc>
                <a:spcPct val="100000"/>
              </a:lnSpc>
              <a:spcBef>
                <a:spcPts val="0"/>
              </a:spcBef>
            </a:pPr>
            <a:r>
              <a:rPr lang="fr-FR" sz="1400" dirty="0">
                <a:latin typeface="+mn-lt"/>
              </a:rPr>
              <a:t>Communiquer d’avantage sur les 40 industriels accompagnés (scope 3) et sur le travail avec les fournisseurs d’acier recyclé 43%.</a:t>
            </a:r>
          </a:p>
          <a:p>
            <a:pPr algn="l">
              <a:lnSpc>
                <a:spcPct val="100000"/>
              </a:lnSpc>
              <a:spcBef>
                <a:spcPts val="0"/>
              </a:spcBef>
            </a:pPr>
            <a:r>
              <a:rPr lang="fr-FR" sz="1400" dirty="0">
                <a:latin typeface="+mn-lt"/>
              </a:rPr>
              <a:t>Double matérialité CSRD → transparence amont et aval.</a:t>
            </a:r>
          </a:p>
          <a:p>
            <a:pPr algn="l">
              <a:lnSpc>
                <a:spcPct val="100000"/>
              </a:lnSpc>
              <a:spcBef>
                <a:spcPts val="0"/>
              </a:spcBef>
            </a:pPr>
            <a:r>
              <a:rPr lang="fr-FR" sz="1400" dirty="0">
                <a:latin typeface="+mn-lt"/>
              </a:rPr>
              <a:t>Renforcement de la crédibilité.</a:t>
            </a:r>
          </a:p>
          <a:p>
            <a:pPr algn="l">
              <a:lnSpc>
                <a:spcPct val="100000"/>
              </a:lnSpc>
              <a:spcBef>
                <a:spcPts val="0"/>
              </a:spcBef>
            </a:pPr>
            <a:endParaRPr lang="fr-FR" sz="1400" dirty="0">
              <a:latin typeface="+mn-lt"/>
            </a:endParaRPr>
          </a:p>
          <a:p>
            <a:pPr algn="l">
              <a:lnSpc>
                <a:spcPct val="100000"/>
              </a:lnSpc>
              <a:spcBef>
                <a:spcPts val="0"/>
              </a:spcBef>
            </a:pPr>
            <a:r>
              <a:rPr lang="fr-FR" sz="1400" b="1" dirty="0">
                <a:solidFill>
                  <a:srgbClr val="1A2E5E"/>
                </a:solidFill>
                <a:latin typeface="+mn-lt"/>
              </a:rPr>
              <a:t>AXE 4 - Renforcer le sens climatique en interne</a:t>
            </a:r>
          </a:p>
          <a:p>
            <a:pPr algn="l">
              <a:lnSpc>
                <a:spcPct val="100000"/>
              </a:lnSpc>
              <a:spcBef>
                <a:spcPts val="0"/>
              </a:spcBef>
            </a:pPr>
            <a:r>
              <a:rPr lang="fr-FR" sz="1400" dirty="0">
                <a:latin typeface="+mn-lt"/>
              </a:rPr>
              <a:t>Intégrer un Pilier « Adaptation climatique » explicite dans le plan stratégique pour lier les virages stratégiques à l’urgence climatique</a:t>
            </a:r>
          </a:p>
          <a:p>
            <a:pPr algn="l">
              <a:lnSpc>
                <a:spcPct val="100000"/>
              </a:lnSpc>
              <a:spcBef>
                <a:spcPts val="0"/>
              </a:spcBef>
            </a:pPr>
            <a:r>
              <a:rPr lang="fr-FR" sz="1400" dirty="0">
                <a:latin typeface="+mn-lt"/>
              </a:rPr>
              <a:t>(croissance internationale, digital, solaire, bâtiments collectifs).</a:t>
            </a:r>
          </a:p>
          <a:p>
            <a:pPr algn="l">
              <a:lnSpc>
                <a:spcPct val="100000"/>
              </a:lnSpc>
              <a:spcBef>
                <a:spcPts val="0"/>
              </a:spcBef>
            </a:pPr>
            <a:r>
              <a:rPr lang="fr-FR" sz="1400" dirty="0">
                <a:latin typeface="+mn-lt"/>
              </a:rPr>
              <a:t>Reconnecter les 6 000 collaborateurs au sens malgré le PSE.</a:t>
            </a:r>
          </a:p>
        </p:txBody>
      </p:sp>
      <p:sp>
        <p:nvSpPr>
          <p:cNvPr id="6" name="Espace réservé du numéro de diapositive 5">
            <a:extLst>
              <a:ext uri="{FF2B5EF4-FFF2-40B4-BE49-F238E27FC236}">
                <a16:creationId xmlns:a16="http://schemas.microsoft.com/office/drawing/2014/main" id="{90A51EBA-D533-81F1-8828-14D263B118A4}"/>
              </a:ext>
            </a:extLst>
          </p:cNvPr>
          <p:cNvSpPr>
            <a:spLocks noGrp="1"/>
          </p:cNvSpPr>
          <p:nvPr>
            <p:ph type="sldNum" sz="quarter" idx="4"/>
          </p:nvPr>
        </p:nvSpPr>
        <p:spPr/>
        <p:txBody>
          <a:bodyPr/>
          <a:lstStyle/>
          <a:p>
            <a:fld id="{94E502D6-3519-E84A-929A-6CC87717AF21}" type="slidenum">
              <a:rPr lang="fr-FR" smtClean="0"/>
              <a:pPr/>
              <a:t>11</a:t>
            </a:fld>
            <a:endParaRPr lang="fr-FR" sz="700" dirty="0"/>
          </a:p>
        </p:txBody>
      </p:sp>
      <p:sp>
        <p:nvSpPr>
          <p:cNvPr id="101" name="custom_101"/>
          <p:cNvSpPr>
            <a:spLocks noGrp="1"/>
          </p:cNvSpPr>
          <p:nvPr/>
        </p:nvSpPr>
        <p:spPr>
          <a:xfrm>
            <a:off x="7467600" y="757341"/>
            <a:ext cx="4724399" cy="4024800"/>
          </a:xfrm>
          <a:prstGeom prst="rect">
            <a:avLst/>
          </a:prstGeom>
          <a:noFill/>
        </p:spPr>
        <p:txBody>
          <a:bodyPr lIns="91440" tIns="91440" rIns="91440" bIns="91440"/>
          <a:lstStyle/>
          <a:p>
            <a:pPr algn="l"/>
            <a:r>
              <a:rPr lang="fr-FR" sz="1400" b="1" dirty="0">
                <a:solidFill>
                  <a:srgbClr val="C0392B"/>
                </a:solidFill>
              </a:rPr>
              <a:t>6 LEVIERS D'INNOVATION</a:t>
            </a:r>
          </a:p>
          <a:p>
            <a:pPr algn="l"/>
            <a:r>
              <a:rPr lang="fr-FR" sz="1400" b="1" dirty="0">
                <a:solidFill>
                  <a:srgbClr val="1A2E5E"/>
                </a:solidFill>
              </a:rPr>
              <a:t>1 · Éco-conception à 100%, un standard non négociable</a:t>
            </a:r>
          </a:p>
          <a:p>
            <a:pPr algn="l"/>
            <a:r>
              <a:rPr lang="fr-FR" sz="1400" dirty="0"/>
              <a:t>Critère de lancement systématique · PEP Ecopassport publics</a:t>
            </a:r>
          </a:p>
          <a:p>
            <a:pPr algn="l"/>
            <a:endParaRPr lang="fr-FR" sz="600" dirty="0"/>
          </a:p>
          <a:p>
            <a:pPr algn="l"/>
            <a:r>
              <a:rPr lang="fr-FR" sz="1400" b="1" dirty="0">
                <a:solidFill>
                  <a:srgbClr val="1A2E5E"/>
                </a:solidFill>
              </a:rPr>
              <a:t>2 · Dashboard données carbone B2B</a:t>
            </a:r>
          </a:p>
          <a:p>
            <a:pPr algn="l"/>
            <a:r>
              <a:rPr lang="fr-FR" sz="1400" dirty="0"/>
              <a:t>Émissions évitées en temps réel dans les app </a:t>
            </a:r>
            <a:r>
              <a:rPr lang="fr-FR" sz="1400" dirty="0" err="1"/>
              <a:t>dashboard</a:t>
            </a:r>
            <a:r>
              <a:rPr lang="fr-FR" sz="1400" dirty="0"/>
              <a:t> (</a:t>
            </a:r>
            <a:r>
              <a:rPr lang="fr-FR" sz="1400" dirty="0" err="1"/>
              <a:t>Animeo</a:t>
            </a:r>
            <a:r>
              <a:rPr lang="fr-FR" sz="1400" dirty="0"/>
              <a:t> Pro / </a:t>
            </a:r>
            <a:r>
              <a:rPr lang="fr-FR" sz="1400" dirty="0" err="1"/>
              <a:t>TaHoma</a:t>
            </a:r>
            <a:r>
              <a:rPr lang="fr-FR" sz="1400" dirty="0"/>
              <a:t>) Visualisation des économies d’énergie et émissions évitées grâces aux solutions SOMFY.</a:t>
            </a:r>
          </a:p>
          <a:p>
            <a:pPr algn="l"/>
            <a:r>
              <a:rPr lang="fr-FR" sz="1400" i="1" dirty="0">
                <a:solidFill>
                  <a:srgbClr val="555555"/>
                </a:solidFill>
              </a:rPr>
              <a:t>Avantage concurrentiel différenciant pour les clients industriels</a:t>
            </a:r>
          </a:p>
          <a:p>
            <a:pPr algn="l"/>
            <a:endParaRPr lang="fr-FR" sz="600" i="1" dirty="0">
              <a:solidFill>
                <a:srgbClr val="555555"/>
              </a:solidFill>
            </a:endParaRPr>
          </a:p>
          <a:p>
            <a:pPr algn="l"/>
            <a:r>
              <a:rPr lang="fr-FR" sz="1400" b="1" dirty="0">
                <a:solidFill>
                  <a:srgbClr val="1A2E5E"/>
                </a:solidFill>
              </a:rPr>
              <a:t>3 · Gamme solaire</a:t>
            </a:r>
          </a:p>
          <a:p>
            <a:pPr algn="l"/>
            <a:r>
              <a:rPr lang="fr-FR" sz="1400" dirty="0"/>
              <a:t>Marché neuf &amp; rénovation — résout la tension croissance/décarbonation absolue</a:t>
            </a:r>
          </a:p>
          <a:p>
            <a:pPr algn="l"/>
            <a:endParaRPr lang="fr-FR" sz="600" dirty="0"/>
          </a:p>
          <a:p>
            <a:pPr algn="l"/>
            <a:r>
              <a:rPr lang="fr-FR" sz="1400" b="1" dirty="0">
                <a:solidFill>
                  <a:srgbClr val="1A2E5E"/>
                </a:solidFill>
              </a:rPr>
              <a:t>4 · Formation « Climat &amp; Business » vecteur de transformation culturelle des employés</a:t>
            </a:r>
          </a:p>
          <a:p>
            <a:pPr algn="l"/>
            <a:r>
              <a:rPr lang="fr-FR" sz="1400" dirty="0"/>
              <a:t>Déclinaison des enjeux climatiques sur chaque métier.</a:t>
            </a:r>
          </a:p>
          <a:p>
            <a:pPr algn="l"/>
            <a:r>
              <a:rPr lang="fr-FR" sz="1400" dirty="0"/>
              <a:t>SOMFY Campus : parcours obligatoire à suivre et  lié aux critères des primes d'intéressement</a:t>
            </a:r>
          </a:p>
          <a:p>
            <a:pPr algn="l"/>
            <a:endParaRPr lang="fr-FR" sz="600" dirty="0"/>
          </a:p>
          <a:p>
            <a:pPr algn="l"/>
            <a:r>
              <a:rPr lang="fr-FR" sz="1400" b="1" dirty="0">
                <a:solidFill>
                  <a:srgbClr val="1A2E5E"/>
                </a:solidFill>
              </a:rPr>
              <a:t>5 · Économie circulaire comme prochain chantier</a:t>
            </a:r>
          </a:p>
          <a:p>
            <a:pPr algn="l"/>
            <a:r>
              <a:rPr lang="fr-FR" sz="1400" dirty="0"/>
              <a:t>Réparabilité, pièces détachées, moteurs reconditionnés, recyclage via la filiale </a:t>
            </a:r>
            <a:r>
              <a:rPr lang="fr-FR" sz="1400" dirty="0" err="1"/>
              <a:t>Répar'Stores</a:t>
            </a:r>
            <a:endParaRPr lang="fr-FR" sz="1400" dirty="0"/>
          </a:p>
          <a:p>
            <a:pPr algn="l"/>
            <a:r>
              <a:rPr lang="fr-FR" sz="1400" dirty="0"/>
              <a:t>Narrow/Slow/Cycle / </a:t>
            </a:r>
            <a:r>
              <a:rPr lang="fr-FR" sz="1400" dirty="0" err="1"/>
              <a:t>Regenerate</a:t>
            </a:r>
            <a:r>
              <a:rPr lang="fr-FR" sz="1400" dirty="0"/>
              <a:t> (CGR 2024) </a:t>
            </a:r>
          </a:p>
          <a:p>
            <a:pPr algn="l"/>
            <a:r>
              <a:rPr lang="fr-FR" sz="1400" dirty="0"/>
              <a:t>Angle mort scope 3 amont (matériaux et composants)</a:t>
            </a:r>
          </a:p>
          <a:p>
            <a:pPr algn="l"/>
            <a:endParaRPr lang="fr-FR" sz="600" dirty="0"/>
          </a:p>
          <a:p>
            <a:pPr algn="l"/>
            <a:r>
              <a:rPr lang="fr-FR" sz="1400" b="1" dirty="0">
                <a:solidFill>
                  <a:srgbClr val="1A2E5E"/>
                </a:solidFill>
              </a:rPr>
              <a:t>6 · Société à mission comme horizon</a:t>
            </a:r>
          </a:p>
          <a:p>
            <a:pPr algn="l"/>
            <a:r>
              <a:rPr lang="fr-FR" sz="1400" dirty="0"/>
              <a:t>Formaliser la raison d'être · relier à la Fondation SOMFY</a:t>
            </a:r>
          </a:p>
        </p:txBody>
      </p:sp>
    </p:spTree>
    <p:extLst>
      <p:ext uri="{BB962C8B-B14F-4D97-AF65-F5344CB8AC3E}">
        <p14:creationId xmlns:p14="http://schemas.microsoft.com/office/powerpoint/2010/main" val="37270394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20FAD-7930-DE48-57A5-708DB4860342}"/>
              </a:ext>
            </a:extLst>
          </p:cNvPr>
          <p:cNvSpPr>
            <a:spLocks noGrp="1"/>
          </p:cNvSpPr>
          <p:nvPr>
            <p:ph type="title"/>
          </p:nvPr>
        </p:nvSpPr>
        <p:spPr/>
        <p:txBody>
          <a:bodyPr/>
          <a:lstStyle/>
          <a:p>
            <a:pPr algn="l"/>
            <a:r>
              <a:rPr lang="fr-FR" sz="2200" b="1" dirty="0">
                <a:solidFill>
                  <a:srgbClr val="1A2E5E"/>
                </a:solidFill>
              </a:rPr>
              <a:t>OBJECTIFS SMART &amp; PLAN D'ACTION — FEUILLE DE ROUTE 18 MOIS</a:t>
            </a:r>
          </a:p>
        </p:txBody>
      </p:sp>
      <p:sp>
        <p:nvSpPr>
          <p:cNvPr id="3" name="Espace réservé du pied de page 2">
            <a:extLst>
              <a:ext uri="{FF2B5EF4-FFF2-40B4-BE49-F238E27FC236}">
                <a16:creationId xmlns:a16="http://schemas.microsoft.com/office/drawing/2014/main" id="{5988A98E-C3BA-F2CD-D65F-ADE9EBEF51CD}"/>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4" name="Espace réservé du texte 3">
            <a:extLst>
              <a:ext uri="{FF2B5EF4-FFF2-40B4-BE49-F238E27FC236}">
                <a16:creationId xmlns:a16="http://schemas.microsoft.com/office/drawing/2014/main" id="{5676C2D2-A4E7-50D9-00C6-A18BB8BD98A3}"/>
              </a:ext>
            </a:extLst>
          </p:cNvPr>
          <p:cNvSpPr>
            <a:spLocks noGrp="1"/>
          </p:cNvSpPr>
          <p:nvPr>
            <p:ph type="body" sz="half" idx="11"/>
          </p:nvPr>
        </p:nvSpPr>
        <p:spPr>
          <a:xfrm>
            <a:off x="766763" y="1391145"/>
            <a:ext cx="5329237" cy="5637761"/>
          </a:xfrm>
        </p:spPr>
        <p:txBody>
          <a:bodyPr>
            <a:noAutofit/>
          </a:bodyPr>
          <a:lstStyle/>
          <a:p>
            <a:pPr algn="l">
              <a:lnSpc>
                <a:spcPct val="100000"/>
              </a:lnSpc>
              <a:spcBef>
                <a:spcPts val="0"/>
              </a:spcBef>
            </a:pPr>
            <a:r>
              <a:rPr lang="fr-FR" sz="1500" b="1" dirty="0">
                <a:solidFill>
                  <a:srgbClr val="C0392B"/>
                </a:solidFill>
                <a:latin typeface="+mn-lt"/>
              </a:rPr>
              <a:t>5 OBJECTIFS SMART</a:t>
            </a:r>
          </a:p>
          <a:p>
            <a:pPr algn="l">
              <a:lnSpc>
                <a:spcPct val="100000"/>
              </a:lnSpc>
              <a:spcBef>
                <a:spcPts val="0"/>
              </a:spcBef>
            </a:pPr>
            <a:r>
              <a:rPr lang="fr-FR" sz="1500" b="1" dirty="0">
                <a:solidFill>
                  <a:srgbClr val="1A2E5E"/>
                </a:solidFill>
                <a:latin typeface="+mn-lt"/>
              </a:rPr>
              <a:t>S1  Communication produit : 100% PEP Ecopassport publics sur somfy-group.com</a:t>
            </a:r>
          </a:p>
          <a:p>
            <a:pPr algn="l">
              <a:lnSpc>
                <a:spcPct val="100000"/>
              </a:lnSpc>
              <a:spcBef>
                <a:spcPts val="0"/>
              </a:spcBef>
            </a:pPr>
            <a:r>
              <a:rPr lang="fr-FR" sz="1500" dirty="0">
                <a:solidFill>
                  <a:srgbClr val="555555"/>
                </a:solidFill>
                <a:latin typeface="+mn-lt"/>
              </a:rPr>
              <a:t>     KPI : % références publiées  →  Cible : 100%  →  Déc. 2026</a:t>
            </a:r>
          </a:p>
          <a:p>
            <a:pPr algn="l">
              <a:lnSpc>
                <a:spcPct val="100000"/>
              </a:lnSpc>
              <a:spcBef>
                <a:spcPts val="0"/>
              </a:spcBef>
            </a:pPr>
            <a:endParaRPr lang="fr-FR" sz="600" dirty="0">
              <a:solidFill>
                <a:srgbClr val="555555"/>
              </a:solidFill>
              <a:latin typeface="+mn-lt"/>
            </a:endParaRPr>
          </a:p>
          <a:p>
            <a:pPr algn="l">
              <a:lnSpc>
                <a:spcPct val="100000"/>
              </a:lnSpc>
              <a:spcBef>
                <a:spcPts val="0"/>
              </a:spcBef>
            </a:pPr>
            <a:r>
              <a:rPr lang="fr-FR" sz="1500" b="1" dirty="0">
                <a:solidFill>
                  <a:srgbClr val="1A2E5E"/>
                </a:solidFill>
                <a:latin typeface="+mn-lt"/>
              </a:rPr>
              <a:t>S2  Campagne récit carbone grand public « Combien de CO₂ évite votre volet SOMFY ? »</a:t>
            </a:r>
          </a:p>
          <a:p>
            <a:pPr algn="l">
              <a:lnSpc>
                <a:spcPct val="100000"/>
              </a:lnSpc>
              <a:spcBef>
                <a:spcPts val="0"/>
              </a:spcBef>
            </a:pPr>
            <a:r>
              <a:rPr lang="fr-FR" sz="1500" dirty="0">
                <a:solidFill>
                  <a:srgbClr val="555555"/>
                </a:solidFill>
                <a:latin typeface="+mn-lt"/>
              </a:rPr>
              <a:t>     KPI : 5M impressions · 200 retombées  →  Mars 2027</a:t>
            </a:r>
          </a:p>
          <a:p>
            <a:pPr algn="l">
              <a:lnSpc>
                <a:spcPct val="100000"/>
              </a:lnSpc>
              <a:spcBef>
                <a:spcPts val="0"/>
              </a:spcBef>
            </a:pPr>
            <a:endParaRPr lang="fr-FR" sz="600" dirty="0">
              <a:solidFill>
                <a:srgbClr val="555555"/>
              </a:solidFill>
              <a:latin typeface="+mn-lt"/>
            </a:endParaRPr>
          </a:p>
          <a:p>
            <a:pPr algn="l">
              <a:lnSpc>
                <a:spcPct val="100000"/>
              </a:lnSpc>
              <a:spcBef>
                <a:spcPts val="0"/>
              </a:spcBef>
            </a:pPr>
            <a:r>
              <a:rPr lang="fr-FR" sz="1500" b="1" dirty="0">
                <a:solidFill>
                  <a:srgbClr val="1A2E5E"/>
                </a:solidFill>
                <a:latin typeface="+mn-lt"/>
              </a:rPr>
              <a:t>S3  Formation interne : 100% collaborateurs formés « Climat &amp; Métier » (2h)</a:t>
            </a:r>
          </a:p>
          <a:p>
            <a:pPr algn="l">
              <a:lnSpc>
                <a:spcPct val="100000"/>
              </a:lnSpc>
              <a:spcBef>
                <a:spcPts val="0"/>
              </a:spcBef>
            </a:pPr>
            <a:r>
              <a:rPr lang="fr-FR" sz="1500" dirty="0">
                <a:solidFill>
                  <a:srgbClr val="555555"/>
                </a:solidFill>
                <a:latin typeface="+mn-lt"/>
              </a:rPr>
              <a:t>     KPI : taux complétion &gt;90%  ·  Lié aux primes d'intéressement  →  Juin 2027</a:t>
            </a:r>
          </a:p>
          <a:p>
            <a:pPr algn="l">
              <a:lnSpc>
                <a:spcPct val="100000"/>
              </a:lnSpc>
              <a:spcBef>
                <a:spcPts val="0"/>
              </a:spcBef>
            </a:pPr>
            <a:endParaRPr lang="fr-FR" sz="600" dirty="0">
              <a:solidFill>
                <a:srgbClr val="555555"/>
              </a:solidFill>
              <a:latin typeface="+mn-lt"/>
            </a:endParaRPr>
          </a:p>
          <a:p>
            <a:pPr algn="l">
              <a:lnSpc>
                <a:spcPct val="100000"/>
              </a:lnSpc>
              <a:spcBef>
                <a:spcPts val="0"/>
              </a:spcBef>
            </a:pPr>
            <a:r>
              <a:rPr lang="fr-FR" sz="1500" b="1" dirty="0">
                <a:solidFill>
                  <a:srgbClr val="1A2E5E"/>
                </a:solidFill>
                <a:latin typeface="+mn-lt"/>
              </a:rPr>
              <a:t>S4 Engagement filière : 100 industriels accompagnés/an sur scope 3 (vs 40 en 2025)</a:t>
            </a:r>
          </a:p>
          <a:p>
            <a:pPr algn="l">
              <a:lnSpc>
                <a:spcPct val="100000"/>
              </a:lnSpc>
              <a:spcBef>
                <a:spcPts val="0"/>
              </a:spcBef>
            </a:pPr>
            <a:r>
              <a:rPr lang="fr-FR" sz="1500" dirty="0">
                <a:solidFill>
                  <a:srgbClr val="555555"/>
                </a:solidFill>
                <a:latin typeface="+mn-lt"/>
              </a:rPr>
              <a:t>     KPI : +150% en 2 ans · Communication presse spécialisée + salon R+T  →  Déc. 2027</a:t>
            </a:r>
          </a:p>
          <a:p>
            <a:pPr algn="l">
              <a:lnSpc>
                <a:spcPct val="100000"/>
              </a:lnSpc>
              <a:spcBef>
                <a:spcPts val="0"/>
              </a:spcBef>
            </a:pPr>
            <a:endParaRPr lang="fr-FR" sz="600" dirty="0">
              <a:solidFill>
                <a:srgbClr val="555555"/>
              </a:solidFill>
              <a:latin typeface="+mn-lt"/>
            </a:endParaRPr>
          </a:p>
          <a:p>
            <a:pPr algn="l">
              <a:lnSpc>
                <a:spcPct val="100000"/>
              </a:lnSpc>
              <a:spcBef>
                <a:spcPts val="0"/>
              </a:spcBef>
            </a:pPr>
            <a:r>
              <a:rPr lang="fr-FR" sz="1500" b="1" dirty="0">
                <a:solidFill>
                  <a:srgbClr val="1A2E5E"/>
                </a:solidFill>
                <a:latin typeface="+mn-lt"/>
              </a:rPr>
              <a:t>S5  Premier rapport CSRD complet (double matérialité, audit tiers)</a:t>
            </a:r>
          </a:p>
          <a:p>
            <a:pPr algn="l">
              <a:lnSpc>
                <a:spcPct val="100000"/>
              </a:lnSpc>
              <a:spcBef>
                <a:spcPts val="0"/>
              </a:spcBef>
            </a:pPr>
            <a:r>
              <a:rPr lang="fr-FR" sz="1500" dirty="0">
                <a:solidFill>
                  <a:srgbClr val="555555"/>
                </a:solidFill>
                <a:latin typeface="+mn-lt"/>
              </a:rPr>
              <a:t>     KPI : conformité ESRS · notation extra-financière  →  Juin 2026</a:t>
            </a:r>
          </a:p>
        </p:txBody>
      </p:sp>
      <p:sp>
        <p:nvSpPr>
          <p:cNvPr id="6" name="Espace réservé du numéro de diapositive 5">
            <a:extLst>
              <a:ext uri="{FF2B5EF4-FFF2-40B4-BE49-F238E27FC236}">
                <a16:creationId xmlns:a16="http://schemas.microsoft.com/office/drawing/2014/main" id="{90A51EBA-D533-81F1-8828-14D263B118A4}"/>
              </a:ext>
            </a:extLst>
          </p:cNvPr>
          <p:cNvSpPr>
            <a:spLocks noGrp="1"/>
          </p:cNvSpPr>
          <p:nvPr>
            <p:ph type="sldNum" sz="quarter" idx="4"/>
          </p:nvPr>
        </p:nvSpPr>
        <p:spPr/>
        <p:txBody>
          <a:bodyPr/>
          <a:lstStyle/>
          <a:p>
            <a:fld id="{94E502D6-3519-E84A-929A-6CC87717AF21}" type="slidenum">
              <a:rPr lang="fr-FR" smtClean="0"/>
              <a:pPr/>
              <a:t>12</a:t>
            </a:fld>
            <a:endParaRPr lang="fr-FR" sz="700" dirty="0"/>
          </a:p>
        </p:txBody>
      </p:sp>
      <p:sp>
        <p:nvSpPr>
          <p:cNvPr id="101" name="custom_101"/>
          <p:cNvSpPr>
            <a:spLocks noGrp="1"/>
          </p:cNvSpPr>
          <p:nvPr/>
        </p:nvSpPr>
        <p:spPr>
          <a:xfrm>
            <a:off x="6421348" y="743875"/>
            <a:ext cx="5582085" cy="4024800"/>
          </a:xfrm>
          <a:prstGeom prst="rect">
            <a:avLst/>
          </a:prstGeom>
          <a:noFill/>
        </p:spPr>
        <p:txBody>
          <a:bodyPr lIns="91440" tIns="91440" rIns="91440" bIns="91440"/>
          <a:lstStyle/>
          <a:p>
            <a:pPr algn="l"/>
            <a:r>
              <a:rPr lang="fr-FR" sz="1500" b="1" dirty="0">
                <a:solidFill>
                  <a:srgbClr val="C0392B"/>
                </a:solidFill>
              </a:rPr>
              <a:t>PLAN D'ACTION 18 MOIS</a:t>
            </a:r>
          </a:p>
          <a:p>
            <a:pPr algn="l"/>
            <a:r>
              <a:rPr lang="fr-FR" sz="1500" b="1" dirty="0">
                <a:solidFill>
                  <a:srgbClr val="1A2E5E"/>
                </a:solidFill>
              </a:rPr>
              <a:t>0-6 mois  -  FONDER</a:t>
            </a:r>
          </a:p>
          <a:p>
            <a:pPr algn="l"/>
            <a:r>
              <a:rPr lang="fr-FR" sz="1500" dirty="0"/>
              <a:t>• Audit com RSE : cohérence messages entre canaux</a:t>
            </a:r>
          </a:p>
          <a:p>
            <a:pPr algn="l"/>
            <a:r>
              <a:rPr lang="fr-FR" sz="1500" dirty="0"/>
              <a:t>• Charte éditoriale RSE unifiée (toutes équipes) « La voix climatique SOMFY »</a:t>
            </a:r>
          </a:p>
          <a:p>
            <a:pPr algn="l"/>
            <a:r>
              <a:rPr lang="fr-FR" sz="1500" dirty="0"/>
              <a:t>• Module formation SOMFY Campus « Enjeux Climat &amp; Mon Métier »</a:t>
            </a:r>
          </a:p>
          <a:p>
            <a:pPr algn="l"/>
            <a:r>
              <a:rPr lang="fr-FR" sz="1500" dirty="0"/>
              <a:t>• PEP Ecopassport : accès public sur site groupe</a:t>
            </a:r>
          </a:p>
          <a:p>
            <a:pPr algn="l"/>
            <a:r>
              <a:rPr lang="fr-FR" sz="1500" dirty="0"/>
              <a:t>• Page Développement Durable : publications régulières et mise à jour des données.</a:t>
            </a:r>
          </a:p>
          <a:p>
            <a:pPr algn="l"/>
            <a:endParaRPr lang="fr-FR" sz="600" dirty="0"/>
          </a:p>
          <a:p>
            <a:pPr algn="l"/>
            <a:r>
              <a:rPr lang="fr-FR" sz="1500" b="1" dirty="0">
                <a:solidFill>
                  <a:srgbClr val="1A2E5E"/>
                </a:solidFill>
              </a:rPr>
              <a:t>6-12 mois  -  DÉPLOYER</a:t>
            </a:r>
          </a:p>
          <a:p>
            <a:pPr algn="l"/>
            <a:r>
              <a:rPr lang="fr-FR" sz="1500" dirty="0"/>
              <a:t>• Programme « 100 industriels décarbonés » + kit de communication clients</a:t>
            </a:r>
          </a:p>
          <a:p>
            <a:pPr algn="l"/>
            <a:r>
              <a:rPr lang="fr-FR" sz="1500" dirty="0"/>
              <a:t>• Production White Paper 2.0 « Avoided Emissions » marché collectif</a:t>
            </a:r>
          </a:p>
          <a:p>
            <a:pPr algn="l"/>
            <a:r>
              <a:rPr lang="fr-FR" sz="1500" dirty="0"/>
              <a:t>• Indicateur émissions évitées dans </a:t>
            </a:r>
            <a:r>
              <a:rPr lang="fr-FR" sz="1500" dirty="0" err="1"/>
              <a:t>Animeo</a:t>
            </a:r>
            <a:r>
              <a:rPr lang="fr-FR" sz="1500" dirty="0"/>
              <a:t> et </a:t>
            </a:r>
            <a:r>
              <a:rPr lang="fr-FR" sz="1500" dirty="0" err="1"/>
              <a:t>TaHoma</a:t>
            </a:r>
            <a:endParaRPr lang="fr-FR" sz="1500" dirty="0"/>
          </a:p>
          <a:p>
            <a:pPr algn="l"/>
            <a:r>
              <a:rPr lang="fr-FR" sz="1500" dirty="0"/>
              <a:t>• Témoignages clients vidéo (storytelling humain)</a:t>
            </a:r>
          </a:p>
          <a:p>
            <a:pPr algn="l"/>
            <a:r>
              <a:rPr lang="fr-FR" sz="1500" dirty="0"/>
              <a:t>• Partenariat ONG/think tank · Fondation SOMFY </a:t>
            </a:r>
          </a:p>
          <a:p>
            <a:r>
              <a:rPr lang="fr-FR" sz="1500" dirty="0"/>
              <a:t>• Communication accentuée sur la gamme solaire</a:t>
            </a:r>
          </a:p>
          <a:p>
            <a:pPr algn="l"/>
            <a:endParaRPr lang="fr-FR" sz="600" dirty="0"/>
          </a:p>
          <a:p>
            <a:pPr algn="l"/>
            <a:r>
              <a:rPr lang="fr-FR" sz="1500" b="1" dirty="0">
                <a:solidFill>
                  <a:srgbClr val="1A2E5E"/>
                </a:solidFill>
              </a:rPr>
              <a:t>12-18 mois  -  TRANSFORMER</a:t>
            </a:r>
          </a:p>
          <a:p>
            <a:pPr algn="l"/>
            <a:r>
              <a:rPr lang="fr-FR" sz="1500" dirty="0"/>
              <a:t>• Publier le rapport CSRD complet</a:t>
            </a:r>
          </a:p>
          <a:p>
            <a:r>
              <a:rPr lang="fr-FR" sz="1500" dirty="0"/>
              <a:t>• Explorer le statut de Société à mission</a:t>
            </a:r>
          </a:p>
          <a:p>
            <a:pPr algn="l"/>
            <a:r>
              <a:rPr lang="fr-FR" sz="1500" dirty="0"/>
              <a:t>• Lancer Économie circulaire : moteurs reconditionnés · Répar'Stores</a:t>
            </a:r>
          </a:p>
          <a:p>
            <a:pPr algn="l"/>
            <a:r>
              <a:rPr lang="fr-FR" sz="1500" dirty="0"/>
              <a:t>• Événement annuel « SOMFY Climat » - fédérer la filière</a:t>
            </a:r>
          </a:p>
        </p:txBody>
      </p:sp>
      <p:sp>
        <p:nvSpPr>
          <p:cNvPr id="7" name="Espace réservé de la date 2">
            <a:extLst>
              <a:ext uri="{FF2B5EF4-FFF2-40B4-BE49-F238E27FC236}">
                <a16:creationId xmlns:a16="http://schemas.microsoft.com/office/drawing/2014/main" id="{F485290A-3F03-3862-4BFC-C9E4A89B2252}"/>
              </a:ext>
            </a:extLst>
          </p:cNvPr>
          <p:cNvSpPr txBox="1">
            <a:spLocks/>
          </p:cNvSpPr>
          <p:nvPr/>
        </p:nvSpPr>
        <p:spPr>
          <a:xfrm>
            <a:off x="766763" y="6339518"/>
            <a:ext cx="2741611" cy="21677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a:t>MAI 2026</a:t>
            </a:r>
            <a:endParaRPr lang="fr-FR" sz="700" dirty="0"/>
          </a:p>
        </p:txBody>
      </p:sp>
    </p:spTree>
    <p:extLst>
      <p:ext uri="{BB962C8B-B14F-4D97-AF65-F5344CB8AC3E}">
        <p14:creationId xmlns:p14="http://schemas.microsoft.com/office/powerpoint/2010/main" val="37270394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20FAD-7930-DE48-57A5-708DB4860342}"/>
              </a:ext>
            </a:extLst>
          </p:cNvPr>
          <p:cNvSpPr>
            <a:spLocks noGrp="1"/>
          </p:cNvSpPr>
          <p:nvPr>
            <p:ph type="title"/>
          </p:nvPr>
        </p:nvSpPr>
        <p:spPr/>
        <p:txBody>
          <a:bodyPr/>
          <a:lstStyle/>
          <a:p>
            <a:pPr algn="l"/>
            <a:r>
              <a:rPr lang="fr-FR" sz="2200" b="1" dirty="0">
                <a:solidFill>
                  <a:srgbClr val="1A2E5E"/>
                </a:solidFill>
              </a:rPr>
              <a:t>INDICATEURS DE SUCCÈS — MESURER LA TRANSFORMATION</a:t>
            </a:r>
          </a:p>
        </p:txBody>
      </p:sp>
      <p:sp>
        <p:nvSpPr>
          <p:cNvPr id="3" name="Espace réservé du pied de page 2">
            <a:extLst>
              <a:ext uri="{FF2B5EF4-FFF2-40B4-BE49-F238E27FC236}">
                <a16:creationId xmlns:a16="http://schemas.microsoft.com/office/drawing/2014/main" id="{5988A98E-C3BA-F2CD-D65F-ADE9EBEF51CD}"/>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4" name="Espace réservé du texte 3">
            <a:extLst>
              <a:ext uri="{FF2B5EF4-FFF2-40B4-BE49-F238E27FC236}">
                <a16:creationId xmlns:a16="http://schemas.microsoft.com/office/drawing/2014/main" id="{5676C2D2-A4E7-50D9-00C6-A18BB8BD98A3}"/>
              </a:ext>
            </a:extLst>
          </p:cNvPr>
          <p:cNvSpPr>
            <a:spLocks noGrp="1"/>
          </p:cNvSpPr>
          <p:nvPr>
            <p:ph type="body" sz="half" idx="11"/>
          </p:nvPr>
        </p:nvSpPr>
        <p:spPr>
          <a:xfrm>
            <a:off x="354630" y="1110068"/>
            <a:ext cx="5192248" cy="324640"/>
          </a:xfrm>
        </p:spPr>
        <p:txBody>
          <a:bodyPr>
            <a:noAutofit/>
          </a:bodyPr>
          <a:lstStyle/>
          <a:p>
            <a:pPr algn="l"/>
            <a:r>
              <a:rPr lang="fr-FR" sz="1500" b="1" dirty="0">
                <a:solidFill>
                  <a:srgbClr val="C0392B"/>
                </a:solidFill>
                <a:latin typeface="+mn-lt"/>
              </a:rPr>
              <a:t>KPI COMMUNICATION RSE</a:t>
            </a:r>
          </a:p>
        </p:txBody>
      </p:sp>
      <p:sp>
        <p:nvSpPr>
          <p:cNvPr id="6" name="Espace réservé du numéro de diapositive 5">
            <a:extLst>
              <a:ext uri="{FF2B5EF4-FFF2-40B4-BE49-F238E27FC236}">
                <a16:creationId xmlns:a16="http://schemas.microsoft.com/office/drawing/2014/main" id="{90A51EBA-D533-81F1-8828-14D263B118A4}"/>
              </a:ext>
            </a:extLst>
          </p:cNvPr>
          <p:cNvSpPr>
            <a:spLocks noGrp="1"/>
          </p:cNvSpPr>
          <p:nvPr>
            <p:ph type="sldNum" sz="quarter" idx="4"/>
          </p:nvPr>
        </p:nvSpPr>
        <p:spPr/>
        <p:txBody>
          <a:bodyPr/>
          <a:lstStyle/>
          <a:p>
            <a:fld id="{94E502D6-3519-E84A-929A-6CC87717AF21}" type="slidenum">
              <a:rPr lang="fr-FR" smtClean="0"/>
              <a:pPr/>
              <a:t>13</a:t>
            </a:fld>
            <a:endParaRPr lang="fr-FR" sz="700" dirty="0"/>
          </a:p>
        </p:txBody>
      </p:sp>
      <p:sp>
        <p:nvSpPr>
          <p:cNvPr id="7" name="Espace réservé de la date 2">
            <a:extLst>
              <a:ext uri="{FF2B5EF4-FFF2-40B4-BE49-F238E27FC236}">
                <a16:creationId xmlns:a16="http://schemas.microsoft.com/office/drawing/2014/main" id="{ABF81D63-A3B9-211A-C340-5C4A9B6077C5}"/>
              </a:ext>
            </a:extLst>
          </p:cNvPr>
          <p:cNvSpPr txBox="1">
            <a:spLocks/>
          </p:cNvSpPr>
          <p:nvPr/>
        </p:nvSpPr>
        <p:spPr>
          <a:xfrm>
            <a:off x="766763" y="6339518"/>
            <a:ext cx="2741611" cy="21677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a:t>MAI 2026</a:t>
            </a:r>
            <a:endParaRPr lang="fr-FR" sz="700" dirty="0"/>
          </a:p>
        </p:txBody>
      </p:sp>
      <p:pic>
        <p:nvPicPr>
          <p:cNvPr id="9" name="Image 8">
            <a:extLst>
              <a:ext uri="{FF2B5EF4-FFF2-40B4-BE49-F238E27FC236}">
                <a16:creationId xmlns:a16="http://schemas.microsoft.com/office/drawing/2014/main" id="{56436752-6D07-FAC7-B677-B293FC788697}"/>
              </a:ext>
            </a:extLst>
          </p:cNvPr>
          <p:cNvPicPr>
            <a:picLocks noChangeAspect="1"/>
          </p:cNvPicPr>
          <p:nvPr/>
        </p:nvPicPr>
        <p:blipFill>
          <a:blip r:embed="rId2"/>
          <a:stretch>
            <a:fillRect/>
          </a:stretch>
        </p:blipFill>
        <p:spPr>
          <a:xfrm>
            <a:off x="256951" y="1382032"/>
            <a:ext cx="5839048" cy="3220788"/>
          </a:xfrm>
          <a:prstGeom prst="rect">
            <a:avLst/>
          </a:prstGeom>
        </p:spPr>
      </p:pic>
      <p:sp>
        <p:nvSpPr>
          <p:cNvPr id="12" name="custom_101">
            <a:extLst>
              <a:ext uri="{FF2B5EF4-FFF2-40B4-BE49-F238E27FC236}">
                <a16:creationId xmlns:a16="http://schemas.microsoft.com/office/drawing/2014/main" id="{5671BD92-C3B7-10D7-B4A9-A4D81A8744AA}"/>
              </a:ext>
            </a:extLst>
          </p:cNvPr>
          <p:cNvSpPr>
            <a:spLocks noGrp="1"/>
          </p:cNvSpPr>
          <p:nvPr/>
        </p:nvSpPr>
        <p:spPr>
          <a:xfrm>
            <a:off x="6095999" y="2105542"/>
            <a:ext cx="5278560" cy="498598"/>
          </a:xfrm>
          <a:prstGeom prst="rect">
            <a:avLst/>
          </a:prstGeom>
          <a:noFill/>
        </p:spPr>
        <p:txBody>
          <a:bodyPr lIns="91440" tIns="91440" rIns="91440" bIns="91440"/>
          <a:lstStyle/>
          <a:p>
            <a:pPr algn="l"/>
            <a:r>
              <a:rPr lang="fr-FR" sz="1500" b="1" dirty="0">
                <a:solidFill>
                  <a:srgbClr val="C0392B"/>
                </a:solidFill>
              </a:rPr>
              <a:t>KPI IMPACT CLIMATIQUE (substrat de la communication)</a:t>
            </a:r>
          </a:p>
        </p:txBody>
      </p:sp>
      <p:pic>
        <p:nvPicPr>
          <p:cNvPr id="13" name="Image 12">
            <a:extLst>
              <a:ext uri="{FF2B5EF4-FFF2-40B4-BE49-F238E27FC236}">
                <a16:creationId xmlns:a16="http://schemas.microsoft.com/office/drawing/2014/main" id="{81084E58-FF66-729C-D677-38ECAE32373E}"/>
              </a:ext>
            </a:extLst>
          </p:cNvPr>
          <p:cNvPicPr>
            <a:picLocks noChangeAspect="1"/>
          </p:cNvPicPr>
          <p:nvPr/>
        </p:nvPicPr>
        <p:blipFill>
          <a:blip r:embed="rId3"/>
          <a:stretch>
            <a:fillRect/>
          </a:stretch>
        </p:blipFill>
        <p:spPr>
          <a:xfrm>
            <a:off x="6095999" y="2489734"/>
            <a:ext cx="6043613" cy="2957099"/>
          </a:xfrm>
          <a:prstGeom prst="rect">
            <a:avLst/>
          </a:prstGeom>
        </p:spPr>
      </p:pic>
    </p:spTree>
    <p:extLst>
      <p:ext uri="{BB962C8B-B14F-4D97-AF65-F5344CB8AC3E}">
        <p14:creationId xmlns:p14="http://schemas.microsoft.com/office/powerpoint/2010/main" val="372703942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577A16C-0A8B-8D28-0BAB-282A60AF4B9A}"/>
              </a:ext>
            </a:extLst>
          </p:cNvPr>
          <p:cNvSpPr>
            <a:spLocks noGrp="1"/>
          </p:cNvSpPr>
          <p:nvPr>
            <p:ph type="title"/>
          </p:nvPr>
        </p:nvSpPr>
        <p:spPr/>
        <p:txBody>
          <a:bodyPr/>
          <a:lstStyle/>
          <a:p>
            <a:pPr algn="l"/>
            <a:r>
              <a:rPr lang="fr-FR" sz="1800" b="1" dirty="0">
                <a:solidFill>
                  <a:srgbClr val="8B3A62"/>
                </a:solidFill>
              </a:rPr>
              <a:t>PARTIE 4</a:t>
            </a:r>
          </a:p>
          <a:p>
            <a:pPr algn="l"/>
            <a:r>
              <a:rPr lang="fr-FR" sz="4000" b="1" dirty="0">
                <a:solidFill>
                  <a:srgbClr val="5C1A3A"/>
                </a:solidFill>
              </a:rPr>
              <a:t>CONCLUSION &amp;</a:t>
            </a:r>
          </a:p>
          <a:p>
            <a:pPr algn="l"/>
            <a:r>
              <a:rPr lang="fr-FR" sz="4000" b="1" dirty="0">
                <a:solidFill>
                  <a:srgbClr val="5C1A3A"/>
                </a:solidFill>
              </a:rPr>
              <a:t>ENSEIGNEMENTS</a:t>
            </a:r>
          </a:p>
          <a:p>
            <a:pPr algn="l"/>
            <a:r>
              <a:rPr lang="fr-FR" sz="1600" dirty="0">
                <a:solidFill>
                  <a:srgbClr val="8B3A62"/>
                </a:solidFill>
              </a:rPr>
              <a:t>Apprentissages · Freins · Opportunités</a:t>
            </a:r>
          </a:p>
        </p:txBody>
      </p:sp>
      <p:sp>
        <p:nvSpPr>
          <p:cNvPr id="4" name="Espace réservé du pied de page 3">
            <a:extLst>
              <a:ext uri="{FF2B5EF4-FFF2-40B4-BE49-F238E27FC236}">
                <a16:creationId xmlns:a16="http://schemas.microsoft.com/office/drawing/2014/main" id="{BBCB77D9-AA6F-788B-2364-DDAA815ABB48}"/>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5" name="Espace réservé de la date 2">
            <a:extLst>
              <a:ext uri="{FF2B5EF4-FFF2-40B4-BE49-F238E27FC236}">
                <a16:creationId xmlns:a16="http://schemas.microsoft.com/office/drawing/2014/main" id="{DC111D65-4F49-4704-A355-1B5144C35986}"/>
              </a:ext>
            </a:extLst>
          </p:cNvPr>
          <p:cNvSpPr>
            <a:spLocks noGrp="1"/>
          </p:cNvSpPr>
          <p:nvPr>
            <p:ph type="dt" sz="half" idx="10"/>
          </p:nvPr>
        </p:nvSpPr>
        <p:spPr>
          <a:xfrm>
            <a:off x="766763" y="6339518"/>
            <a:ext cx="2741611" cy="216776"/>
          </a:xfrm>
        </p:spPr>
        <p:txBody>
          <a:bodyPr/>
          <a:lstStyle/>
          <a:p>
            <a:pPr algn="l"/>
            <a:r>
              <a:rPr lang="fr-FR" sz="700" dirty="0"/>
              <a:t>MAI 2026</a:t>
            </a:r>
          </a:p>
        </p:txBody>
      </p:sp>
    </p:spTree>
    <p:extLst>
      <p:ext uri="{BB962C8B-B14F-4D97-AF65-F5344CB8AC3E}">
        <p14:creationId xmlns:p14="http://schemas.microsoft.com/office/powerpoint/2010/main" val="58824398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24EF64D6-9D83-7DD2-09CB-31CCD7A9A6B4}"/>
              </a:ext>
            </a:extLst>
          </p:cNvPr>
          <p:cNvSpPr>
            <a:spLocks noGrp="1"/>
          </p:cNvSpPr>
          <p:nvPr>
            <p:ph type="ftr" sz="quarter" idx="3"/>
          </p:nvPr>
        </p:nvSpPr>
        <p:spPr/>
        <p:txBody>
          <a:bodyPr/>
          <a:lstStyle/>
          <a:p>
            <a:r>
              <a:rPr lang="fr-FR"/>
              <a:t>Étude de cas SOMFY — Climat &amp; Communication — CELSA Sorbonne 2026</a:t>
            </a:r>
            <a:endParaRPr lang="fr-FR" dirty="0"/>
          </a:p>
        </p:txBody>
      </p:sp>
      <p:sp>
        <p:nvSpPr>
          <p:cNvPr id="101" name="EnsTitle"/>
          <p:cNvSpPr>
            <a:spLocks noGrp="1"/>
          </p:cNvSpPr>
          <p:nvPr/>
        </p:nvSpPr>
        <p:spPr>
          <a:xfrm>
            <a:off x="195209" y="249629"/>
            <a:ext cx="5486400" cy="700000"/>
          </a:xfrm>
          <a:prstGeom prst="rect">
            <a:avLst/>
          </a:prstGeom>
          <a:noFill/>
        </p:spPr>
        <p:txBody>
          <a:bodyPr lIns="91440" tIns="91440" rIns="91440" bIns="91440"/>
          <a:lstStyle/>
          <a:p>
            <a:pPr algn="l"/>
            <a:r>
              <a:rPr lang="fr-FR" b="1" dirty="0">
                <a:solidFill>
                  <a:srgbClr val="EE6352"/>
                </a:solidFill>
              </a:rPr>
              <a:t>ENSEIGNEMENTS MAJEURS</a:t>
            </a:r>
          </a:p>
        </p:txBody>
      </p:sp>
      <p:sp>
        <p:nvSpPr>
          <p:cNvPr id="102" name="EnsBody"/>
          <p:cNvSpPr>
            <a:spLocks noGrp="1"/>
          </p:cNvSpPr>
          <p:nvPr/>
        </p:nvSpPr>
        <p:spPr>
          <a:xfrm>
            <a:off x="195209" y="949629"/>
            <a:ext cx="6801492" cy="4800000"/>
          </a:xfrm>
          <a:prstGeom prst="rect">
            <a:avLst/>
          </a:prstGeom>
          <a:noFill/>
        </p:spPr>
        <p:txBody>
          <a:bodyPr lIns="91440" tIns="91440" rIns="91440" bIns="91440"/>
          <a:lstStyle/>
          <a:p>
            <a:pPr algn="l"/>
            <a:r>
              <a:rPr lang="fr-FR" sz="1600" b="1" dirty="0">
                <a:solidFill>
                  <a:srgbClr val="FFFFFF"/>
                </a:solidFill>
              </a:rPr>
              <a:t>1 · Les produits et leur performance comme premier vecteur de crédibilité climatique</a:t>
            </a:r>
          </a:p>
          <a:p>
            <a:pPr algn="l"/>
            <a:r>
              <a:rPr lang="fr-FR" sz="1400" dirty="0">
                <a:solidFill>
                  <a:srgbClr val="AABBCC"/>
                </a:solidFill>
              </a:rPr>
              <a:t>Sans preuve (SBTi, Carbone 4, PEP), pas de récit légitime.</a:t>
            </a:r>
          </a:p>
          <a:p>
            <a:pPr algn="l"/>
            <a:endParaRPr lang="fr-FR" sz="1400" dirty="0">
              <a:solidFill>
                <a:srgbClr val="AABBCC"/>
              </a:solidFill>
            </a:endParaRPr>
          </a:p>
          <a:p>
            <a:pPr algn="l"/>
            <a:r>
              <a:rPr lang="fr-FR" sz="1600" b="1" dirty="0">
                <a:solidFill>
                  <a:srgbClr val="FFFFFF"/>
                </a:solidFill>
              </a:rPr>
              <a:t>2 · La « double empreinte » comme nouveau paradigme</a:t>
            </a:r>
          </a:p>
          <a:p>
            <a:r>
              <a:rPr lang="fr-FR" sz="1400" dirty="0">
                <a:solidFill>
                  <a:srgbClr val="AABBCC"/>
                </a:solidFill>
              </a:rPr>
              <a:t>SOMFY illustre la distinction entre émissions générées (scopes 1, 2, 3 propres) et émissions évitées chez les clients (NZI / Carbone 4). Cette approche représente un horizon pour toutes les entreprises dont les solutions contribuent à la décarbonation des tiers, mais pose un défi de pédagogie et de rigueur pour éviter l'accusation de </a:t>
            </a:r>
            <a:r>
              <a:rPr lang="fr-FR" sz="1400" i="1" dirty="0" err="1">
                <a:solidFill>
                  <a:srgbClr val="AABBCC"/>
                </a:solidFill>
              </a:rPr>
              <a:t>carbon</a:t>
            </a:r>
            <a:r>
              <a:rPr lang="fr-FR" sz="1400" i="1" dirty="0">
                <a:solidFill>
                  <a:srgbClr val="AABBCC"/>
                </a:solidFill>
              </a:rPr>
              <a:t> </a:t>
            </a:r>
            <a:r>
              <a:rPr lang="fr-FR" sz="1400" i="1" dirty="0" err="1">
                <a:solidFill>
                  <a:srgbClr val="AABBCC"/>
                </a:solidFill>
              </a:rPr>
              <a:t>washing</a:t>
            </a:r>
            <a:r>
              <a:rPr lang="fr-FR" sz="1400" dirty="0">
                <a:solidFill>
                  <a:srgbClr val="AABBCC"/>
                </a:solidFill>
              </a:rPr>
              <a:t>.</a:t>
            </a:r>
          </a:p>
          <a:p>
            <a:pPr algn="l"/>
            <a:endParaRPr lang="fr-FR" sz="1400" dirty="0">
              <a:solidFill>
                <a:srgbClr val="AABBCC"/>
              </a:solidFill>
            </a:endParaRPr>
          </a:p>
          <a:p>
            <a:pPr algn="l"/>
            <a:endParaRPr lang="fr-FR" sz="1400" dirty="0">
              <a:solidFill>
                <a:srgbClr val="AABBCC"/>
              </a:solidFill>
            </a:endParaRPr>
          </a:p>
          <a:p>
            <a:pPr algn="l"/>
            <a:r>
              <a:rPr lang="fr-FR" sz="1600" b="1" dirty="0">
                <a:solidFill>
                  <a:srgbClr val="FFFFFF"/>
                </a:solidFill>
              </a:rPr>
              <a:t>3 · Tension entre croissance et décarbonation = enjeu stratégique central</a:t>
            </a:r>
          </a:p>
          <a:p>
            <a:pPr algn="l"/>
            <a:r>
              <a:rPr lang="fr-FR" sz="1400" dirty="0">
                <a:solidFill>
                  <a:srgbClr val="AABBCC"/>
                </a:solidFill>
              </a:rPr>
              <a:t>Toute croissance génère potentiellement plus d’émissions absolues même si l’intensité carbone par moteur baisse.</a:t>
            </a:r>
          </a:p>
          <a:p>
            <a:pPr algn="l"/>
            <a:r>
              <a:rPr lang="fr-FR" sz="1400" dirty="0">
                <a:solidFill>
                  <a:srgbClr val="AABBCC"/>
                </a:solidFill>
              </a:rPr>
              <a:t>La gamme solaire est la clé pour résoudre ce paradoxe.</a:t>
            </a:r>
          </a:p>
          <a:p>
            <a:pPr algn="l"/>
            <a:r>
              <a:rPr lang="fr-FR" sz="1400" dirty="0">
                <a:solidFill>
                  <a:srgbClr val="AABBCC"/>
                </a:solidFill>
              </a:rPr>
              <a:t>Communiquer honnêtement sur ce paradoxe évite le terrain du backlash ESG.</a:t>
            </a:r>
          </a:p>
          <a:p>
            <a:pPr algn="l"/>
            <a:endParaRPr lang="fr-FR" sz="1400" dirty="0">
              <a:solidFill>
                <a:srgbClr val="AABBCC"/>
              </a:solidFill>
            </a:endParaRPr>
          </a:p>
          <a:p>
            <a:pPr algn="l"/>
            <a:r>
              <a:rPr lang="fr-FR" sz="1600" b="1" dirty="0">
                <a:solidFill>
                  <a:srgbClr val="FFFFFF"/>
                </a:solidFill>
              </a:rPr>
              <a:t>4 · La communication interne = condition de la transformation</a:t>
            </a:r>
          </a:p>
          <a:p>
            <a:pPr algn="l"/>
            <a:r>
              <a:rPr lang="fr-FR" sz="1400" dirty="0">
                <a:solidFill>
                  <a:srgbClr val="AABBCC"/>
                </a:solidFill>
              </a:rPr>
              <a:t>Les salariés doivent être formés, engagés et porteurs du </a:t>
            </a:r>
            <a:r>
              <a:rPr lang="fr-FR" sz="1400">
                <a:solidFill>
                  <a:srgbClr val="AABBCC"/>
                </a:solidFill>
              </a:rPr>
              <a:t>récit climatique p</a:t>
            </a:r>
          </a:p>
          <a:p>
            <a:pPr algn="l"/>
            <a:r>
              <a:rPr lang="fr-FR" sz="1400" dirty="0">
                <a:solidFill>
                  <a:srgbClr val="AABBCC"/>
                </a:solidFill>
              </a:rPr>
              <a:t>PSE + pyramide de Maslow : enjeu de reconnecter les collaborateurs au sens climatique. En 2025 &gt; records à battre de 836 journées solidaires effectuées par les collaborateurs SOMFY. </a:t>
            </a:r>
          </a:p>
          <a:p>
            <a:pPr algn="l"/>
            <a:r>
              <a:rPr lang="fr-FR" sz="1400" dirty="0">
                <a:solidFill>
                  <a:srgbClr val="AABBCC"/>
                </a:solidFill>
              </a:rPr>
              <a:t>Partenariat Axa Climate challengé - formation à sécuriser en priorité.</a:t>
            </a:r>
          </a:p>
        </p:txBody>
      </p:sp>
      <p:sp>
        <p:nvSpPr>
          <p:cNvPr id="103" name="FreinsTitle"/>
          <p:cNvSpPr>
            <a:spLocks noGrp="1"/>
          </p:cNvSpPr>
          <p:nvPr/>
        </p:nvSpPr>
        <p:spPr>
          <a:xfrm>
            <a:off x="7080607" y="206829"/>
            <a:ext cx="5486400" cy="700000"/>
          </a:xfrm>
          <a:prstGeom prst="rect">
            <a:avLst/>
          </a:prstGeom>
          <a:noFill/>
        </p:spPr>
        <p:txBody>
          <a:bodyPr lIns="91440" tIns="91440" rIns="91440" bIns="91440"/>
          <a:lstStyle/>
          <a:p>
            <a:pPr algn="l"/>
            <a:r>
              <a:rPr lang="fr-FR" b="1" dirty="0">
                <a:solidFill>
                  <a:srgbClr val="EE6352"/>
                </a:solidFill>
              </a:rPr>
              <a:t>FREINS &amp; OPPORTUNITÉS</a:t>
            </a:r>
          </a:p>
        </p:txBody>
      </p:sp>
      <p:sp>
        <p:nvSpPr>
          <p:cNvPr id="104" name="FreinsBody"/>
          <p:cNvSpPr>
            <a:spLocks noGrp="1"/>
          </p:cNvSpPr>
          <p:nvPr/>
        </p:nvSpPr>
        <p:spPr>
          <a:xfrm>
            <a:off x="7080607" y="949629"/>
            <a:ext cx="5111393" cy="4800000"/>
          </a:xfrm>
          <a:prstGeom prst="rect">
            <a:avLst/>
          </a:prstGeom>
          <a:noFill/>
        </p:spPr>
        <p:txBody>
          <a:bodyPr lIns="91440" tIns="91440" rIns="91440" bIns="91440"/>
          <a:lstStyle/>
          <a:p>
            <a:pPr algn="l"/>
            <a:r>
              <a:rPr lang="fr-FR" b="1" dirty="0">
                <a:solidFill>
                  <a:srgbClr val="FFFFFF"/>
                </a:solidFill>
              </a:rPr>
              <a:t>Freins</a:t>
            </a:r>
          </a:p>
          <a:p>
            <a:pPr algn="l"/>
            <a:r>
              <a:rPr lang="fr-FR" sz="1600" dirty="0">
                <a:solidFill>
                  <a:srgbClr val="AABBCC"/>
                </a:solidFill>
              </a:rPr>
              <a:t>• Complexité pédagogique des émissions évitées</a:t>
            </a:r>
          </a:p>
          <a:p>
            <a:pPr algn="l"/>
            <a:r>
              <a:rPr lang="fr-FR" sz="1600" dirty="0">
                <a:solidFill>
                  <a:srgbClr val="AABBCC"/>
                </a:solidFill>
              </a:rPr>
              <a:t>• Backlash ESG (USA, marchés émergents) fragilisant</a:t>
            </a:r>
          </a:p>
          <a:p>
            <a:pPr algn="l"/>
            <a:r>
              <a:rPr lang="fr-FR" sz="1600" dirty="0">
                <a:solidFill>
                  <a:srgbClr val="AABBCC"/>
                </a:solidFill>
              </a:rPr>
              <a:t>• Greenhushing face à la juridiciarisation RSE</a:t>
            </a:r>
          </a:p>
          <a:p>
            <a:pPr algn="l"/>
            <a:r>
              <a:rPr lang="fr-FR" sz="1600" dirty="0">
                <a:solidFill>
                  <a:srgbClr val="AABBCC"/>
                </a:solidFill>
              </a:rPr>
              <a:t>• Scope 3 fournisseurs peu documenté</a:t>
            </a:r>
          </a:p>
          <a:p>
            <a:pPr algn="l"/>
            <a:r>
              <a:rPr lang="fr-FR" sz="1600" dirty="0">
                <a:solidFill>
                  <a:srgbClr val="AABBCC"/>
                </a:solidFill>
              </a:rPr>
              <a:t>• PSE : attention collaborateurs détournée </a:t>
            </a:r>
          </a:p>
          <a:p>
            <a:pPr algn="l"/>
            <a:r>
              <a:rPr lang="fr-FR" sz="1600" dirty="0">
                <a:solidFill>
                  <a:srgbClr val="AABBCC"/>
                </a:solidFill>
              </a:rPr>
              <a:t>• Ressources communication RSE insuffisantes sur 59 pays</a:t>
            </a:r>
          </a:p>
          <a:p>
            <a:pPr algn="l"/>
            <a:endParaRPr lang="fr-FR" sz="1600" dirty="0">
              <a:solidFill>
                <a:srgbClr val="AABBCC"/>
              </a:solidFill>
            </a:endParaRPr>
          </a:p>
          <a:p>
            <a:pPr algn="l"/>
            <a:r>
              <a:rPr lang="fr-FR" b="1" dirty="0">
                <a:solidFill>
                  <a:srgbClr val="FFFFFF"/>
                </a:solidFill>
              </a:rPr>
              <a:t>Opportunités</a:t>
            </a:r>
          </a:p>
          <a:p>
            <a:pPr algn="l"/>
            <a:r>
              <a:rPr lang="fr-FR" sz="1600" dirty="0">
                <a:solidFill>
                  <a:srgbClr val="AABBCC"/>
                </a:solidFill>
              </a:rPr>
              <a:t>• EPBD révisée  et RE2020 : vents réglementaires favorables</a:t>
            </a:r>
          </a:p>
          <a:p>
            <a:pPr algn="l"/>
            <a:r>
              <a:rPr lang="fr-FR" sz="1600" dirty="0">
                <a:solidFill>
                  <a:srgbClr val="AABBCC"/>
                </a:solidFill>
              </a:rPr>
              <a:t>• SBTi &amp; CSRD : différenciateurs concurrentiels</a:t>
            </a:r>
          </a:p>
          <a:p>
            <a:pPr algn="l"/>
            <a:r>
              <a:rPr lang="fr-FR" sz="1600" dirty="0">
                <a:solidFill>
                  <a:srgbClr val="AABBCC"/>
                </a:solidFill>
              </a:rPr>
              <a:t>• Pionnier émissions évitées - avantage de position</a:t>
            </a:r>
          </a:p>
          <a:p>
            <a:pPr algn="l"/>
            <a:r>
              <a:rPr lang="fr-FR" sz="1600" dirty="0">
                <a:solidFill>
                  <a:srgbClr val="AABBCC"/>
                </a:solidFill>
              </a:rPr>
              <a:t>• Gamme solaire = réponse au paradoxe croissance</a:t>
            </a:r>
          </a:p>
          <a:p>
            <a:pPr algn="l"/>
            <a:r>
              <a:rPr lang="fr-FR" sz="1600" dirty="0">
                <a:solidFill>
                  <a:srgbClr val="AABBCC"/>
                </a:solidFill>
              </a:rPr>
              <a:t>• Répar'Stores : économie circulaire à valoriser</a:t>
            </a:r>
          </a:p>
          <a:p>
            <a:pPr algn="l"/>
            <a:r>
              <a:rPr lang="fr-FR" sz="1600" dirty="0">
                <a:solidFill>
                  <a:srgbClr val="AABBCC"/>
                </a:solidFill>
              </a:rPr>
              <a:t>• Contexte d’adaptation climatiques ( canicules, réglementation thermique) rend les produits SOMFY ultra-pertinents</a:t>
            </a:r>
          </a:p>
          <a:p>
            <a:r>
              <a:rPr lang="fr-FR" sz="1600" dirty="0">
                <a:solidFill>
                  <a:srgbClr val="AABBCC"/>
                </a:solidFill>
              </a:rPr>
              <a:t>• Marchés européens de la rénovation bâtimentaires</a:t>
            </a:r>
          </a:p>
        </p:txBody>
      </p:sp>
      <p:sp>
        <p:nvSpPr>
          <p:cNvPr id="4" name="Espace réservé de la date 2">
            <a:extLst>
              <a:ext uri="{FF2B5EF4-FFF2-40B4-BE49-F238E27FC236}">
                <a16:creationId xmlns:a16="http://schemas.microsoft.com/office/drawing/2014/main" id="{C83990D8-59ED-363D-0F10-B9E2CA569F45}"/>
              </a:ext>
            </a:extLst>
          </p:cNvPr>
          <p:cNvSpPr>
            <a:spLocks noGrp="1"/>
          </p:cNvSpPr>
          <p:nvPr>
            <p:ph type="dt" sz="half" idx="10"/>
          </p:nvPr>
        </p:nvSpPr>
        <p:spPr>
          <a:xfrm>
            <a:off x="766763" y="6339518"/>
            <a:ext cx="2741611" cy="216776"/>
          </a:xfrm>
        </p:spPr>
        <p:txBody>
          <a:bodyPr/>
          <a:lstStyle/>
          <a:p>
            <a:pPr algn="l"/>
            <a:r>
              <a:rPr lang="fr-FR" sz="700" dirty="0"/>
              <a:t>MAI 2026</a:t>
            </a:r>
          </a:p>
        </p:txBody>
      </p:sp>
    </p:spTree>
    <p:extLst>
      <p:ext uri="{BB962C8B-B14F-4D97-AF65-F5344CB8AC3E}">
        <p14:creationId xmlns:p14="http://schemas.microsoft.com/office/powerpoint/2010/main" val="22075556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28E79D-F356-97AC-1F1F-042EAF6A855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6B39FDA-F3AD-93D6-1E64-DFD3476097DA}"/>
              </a:ext>
            </a:extLst>
          </p:cNvPr>
          <p:cNvSpPr>
            <a:spLocks noGrp="1"/>
          </p:cNvSpPr>
          <p:nvPr>
            <p:ph type="title"/>
          </p:nvPr>
        </p:nvSpPr>
        <p:spPr>
          <a:xfrm>
            <a:off x="766763" y="1488754"/>
            <a:ext cx="4933949" cy="775597"/>
          </a:xfrm>
        </p:spPr>
        <p:txBody>
          <a:bodyPr/>
          <a:lstStyle/>
          <a:p>
            <a:pPr algn="l"/>
            <a:r>
              <a:rPr lang="fr-FR" sz="4000" b="1" dirty="0">
                <a:solidFill>
                  <a:srgbClr val="FFFFFF"/>
                </a:solidFill>
              </a:rPr>
              <a:t>ANNEXES</a:t>
            </a:r>
          </a:p>
          <a:p>
            <a:pPr algn="l"/>
            <a:r>
              <a:rPr lang="fr-FR" sz="1600" dirty="0">
                <a:solidFill>
                  <a:srgbClr val="AABBDD"/>
                </a:solidFill>
              </a:rPr>
              <a:t>Présentation des sources documentaires</a:t>
            </a:r>
          </a:p>
        </p:txBody>
      </p:sp>
      <p:sp>
        <p:nvSpPr>
          <p:cNvPr id="3" name="Espace réservé de la date 2">
            <a:extLst>
              <a:ext uri="{FF2B5EF4-FFF2-40B4-BE49-F238E27FC236}">
                <a16:creationId xmlns:a16="http://schemas.microsoft.com/office/drawing/2014/main" id="{BCF90AC4-2453-B29C-EB86-EE07D0034F5C}"/>
              </a:ext>
            </a:extLst>
          </p:cNvPr>
          <p:cNvSpPr>
            <a:spLocks noGrp="1"/>
          </p:cNvSpPr>
          <p:nvPr>
            <p:ph type="dt" sz="half" idx="10"/>
          </p:nvPr>
        </p:nvSpPr>
        <p:spPr>
          <a:xfrm>
            <a:off x="766763" y="6339518"/>
            <a:ext cx="2741611" cy="216776"/>
          </a:xfrm>
        </p:spPr>
        <p:txBody>
          <a:bodyPr/>
          <a:lstStyle/>
          <a:p>
            <a:pPr algn="l"/>
            <a:r>
              <a:rPr lang="fr-FR" sz="700" dirty="0"/>
              <a:t>MAI 2026</a:t>
            </a:r>
          </a:p>
        </p:txBody>
      </p:sp>
      <p:sp>
        <p:nvSpPr>
          <p:cNvPr id="4" name="Espace réservé du pied de page 3">
            <a:extLst>
              <a:ext uri="{FF2B5EF4-FFF2-40B4-BE49-F238E27FC236}">
                <a16:creationId xmlns:a16="http://schemas.microsoft.com/office/drawing/2014/main" id="{C0BFB321-02F1-90FF-DC3B-B73DB086ED44}"/>
              </a:ext>
            </a:extLst>
          </p:cNvPr>
          <p:cNvSpPr>
            <a:spLocks noGrp="1"/>
          </p:cNvSpPr>
          <p:nvPr>
            <p:ph type="ftr" sz="quarter" idx="3"/>
          </p:nvPr>
        </p:nvSpPr>
        <p:spPr/>
        <p:txBody>
          <a:bodyPr/>
          <a:lstStyle/>
          <a:p>
            <a:pPr algn="l"/>
            <a:r>
              <a:rPr lang="fr-FR" sz="700" dirty="0"/>
              <a:t>Étude de cas SOMFY — Climat &amp; Communication — CELSA Sorbonne 2026</a:t>
            </a:r>
          </a:p>
        </p:txBody>
      </p:sp>
    </p:spTree>
    <p:extLst>
      <p:ext uri="{BB962C8B-B14F-4D97-AF65-F5344CB8AC3E}">
        <p14:creationId xmlns:p14="http://schemas.microsoft.com/office/powerpoint/2010/main" val="11342201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6EE982-58B5-890D-910E-5D4E762787AC}"/>
            </a:ext>
          </a:extLst>
        </p:cNvPr>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674D05B7-E72C-90E5-9DEB-C3011D2A8FBF}"/>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6" name="Espace réservé du numéro de diapositive 5">
            <a:extLst>
              <a:ext uri="{FF2B5EF4-FFF2-40B4-BE49-F238E27FC236}">
                <a16:creationId xmlns:a16="http://schemas.microsoft.com/office/drawing/2014/main" id="{A6FAA979-4B0B-6B7D-9A44-6E1D9AD957B4}"/>
              </a:ext>
            </a:extLst>
          </p:cNvPr>
          <p:cNvSpPr>
            <a:spLocks noGrp="1"/>
          </p:cNvSpPr>
          <p:nvPr>
            <p:ph type="sldNum" sz="quarter" idx="4"/>
          </p:nvPr>
        </p:nvSpPr>
        <p:spPr/>
        <p:txBody>
          <a:bodyPr/>
          <a:lstStyle/>
          <a:p>
            <a:fld id="{94E502D6-3519-E84A-929A-6CC87717AF21}" type="slidenum">
              <a:rPr lang="fr-FR" smtClean="0"/>
              <a:pPr/>
              <a:t>17</a:t>
            </a:fld>
            <a:endParaRPr lang="fr-FR" sz="700" dirty="0"/>
          </a:p>
        </p:txBody>
      </p:sp>
      <p:sp>
        <p:nvSpPr>
          <p:cNvPr id="101" name="custom_101">
            <a:extLst>
              <a:ext uri="{FF2B5EF4-FFF2-40B4-BE49-F238E27FC236}">
                <a16:creationId xmlns:a16="http://schemas.microsoft.com/office/drawing/2014/main" id="{5970ACC4-E521-7078-EC6B-039AEAF145F5}"/>
              </a:ext>
            </a:extLst>
          </p:cNvPr>
          <p:cNvSpPr>
            <a:spLocks noGrp="1"/>
          </p:cNvSpPr>
          <p:nvPr/>
        </p:nvSpPr>
        <p:spPr>
          <a:xfrm>
            <a:off x="766763" y="601345"/>
            <a:ext cx="10493713" cy="5624794"/>
          </a:xfrm>
          <a:prstGeom prst="rect">
            <a:avLst/>
          </a:prstGeom>
          <a:noFill/>
        </p:spPr>
        <p:txBody>
          <a:bodyPr lIns="91440" tIns="91440" rIns="91440" bIns="91440"/>
          <a:lstStyle/>
          <a:p>
            <a:r>
              <a:rPr lang="fr-FR" b="1" dirty="0">
                <a:solidFill>
                  <a:srgbClr val="C0392B"/>
                </a:solidFill>
              </a:rPr>
              <a:t>Sources utilisées</a:t>
            </a:r>
          </a:p>
          <a:p>
            <a:r>
              <a:rPr lang="fr-FR" dirty="0"/>
              <a:t>1. SOMFY - Présentation du Groupe 2026</a:t>
            </a:r>
          </a:p>
          <a:p>
            <a:r>
              <a:rPr lang="en-US" dirty="0"/>
              <a:t>2. SOMFY - Roadshow </a:t>
            </a:r>
            <a:r>
              <a:rPr lang="en-US" dirty="0" err="1"/>
              <a:t>Comité</a:t>
            </a:r>
            <a:r>
              <a:rPr lang="en-US" dirty="0"/>
              <a:t> </a:t>
            </a:r>
            <a:r>
              <a:rPr lang="en-US" dirty="0" err="1"/>
              <a:t>Executif</a:t>
            </a:r>
            <a:endParaRPr lang="fr-FR" dirty="0"/>
          </a:p>
          <a:p>
            <a:r>
              <a:rPr lang="en-US" dirty="0"/>
              <a:t>3. SOMFY - White Paper "Avoided Emissions" 2023 (</a:t>
            </a:r>
            <a:r>
              <a:rPr lang="en-US" dirty="0" err="1"/>
              <a:t>validé</a:t>
            </a:r>
            <a:r>
              <a:rPr lang="en-US" dirty="0"/>
              <a:t> Carbone 4)</a:t>
            </a:r>
            <a:endParaRPr lang="fr-FR" dirty="0"/>
          </a:p>
          <a:p>
            <a:r>
              <a:rPr lang="fr-FR" dirty="0"/>
              <a:t>4. SOMFY - Politique Environnementale 2025 (COR-ENV-POLI 1 R1, Nov. 2025)</a:t>
            </a:r>
          </a:p>
          <a:p>
            <a:r>
              <a:rPr lang="fr-FR" dirty="0"/>
              <a:t>5. SOMFY - Charte Clients : Engagements RSE 2025</a:t>
            </a:r>
          </a:p>
          <a:p>
            <a:r>
              <a:rPr lang="fr-FR" dirty="0"/>
              <a:t>6. SOMFY - Communiqué de presse Bilan Carbone (3 juillet 2025)</a:t>
            </a:r>
          </a:p>
          <a:p>
            <a:r>
              <a:rPr lang="fr-FR" dirty="0"/>
              <a:t>7. SOMFY - Communiqué de presse Bilan Carbone 2025 (23 avril 2026)</a:t>
            </a:r>
          </a:p>
          <a:p>
            <a:r>
              <a:rPr lang="fr-FR" dirty="0"/>
              <a:t>8. SOMFY - Strategic Cycle Update 2025</a:t>
            </a:r>
          </a:p>
          <a:p>
            <a:r>
              <a:rPr lang="fr-FR" dirty="0"/>
              <a:t>9. Circle Economy </a:t>
            </a:r>
            <a:r>
              <a:rPr lang="fr-FR" dirty="0" err="1"/>
              <a:t>Foundation</a:t>
            </a:r>
            <a:r>
              <a:rPr lang="fr-FR" dirty="0"/>
              <a:t> - </a:t>
            </a:r>
            <a:r>
              <a:rPr lang="fr-FR" dirty="0" err="1"/>
              <a:t>Circularity</a:t>
            </a:r>
            <a:r>
              <a:rPr lang="fr-FR" dirty="0"/>
              <a:t> Gap Report 2024 (résumé complet &amp; concepts clés)</a:t>
            </a:r>
          </a:p>
          <a:p>
            <a:r>
              <a:rPr lang="fr-FR" dirty="0"/>
              <a:t>10. Notes de cours - Climat et Communication (CELSA Sorbonne, </a:t>
            </a:r>
            <a:r>
              <a:rPr lang="fr-FR" dirty="0" err="1"/>
              <a:t>Executive</a:t>
            </a:r>
            <a:r>
              <a:rPr lang="fr-FR" dirty="0"/>
              <a:t> MBA, 2025-2026)</a:t>
            </a:r>
          </a:p>
          <a:p>
            <a:r>
              <a:rPr lang="fr-FR" dirty="0"/>
              <a:t>11. Syllabus du cours - Climat et Communication : Anticiper les défis, Transformer les organisations</a:t>
            </a:r>
          </a:p>
          <a:p>
            <a:r>
              <a:rPr lang="fr-FR" dirty="0"/>
              <a:t> </a:t>
            </a:r>
          </a:p>
          <a:p>
            <a:r>
              <a:rPr lang="fr-FR" b="1" dirty="0">
                <a:solidFill>
                  <a:srgbClr val="C0392B"/>
                </a:solidFill>
              </a:rPr>
              <a:t>Documents complémentaires</a:t>
            </a:r>
          </a:p>
          <a:p>
            <a:pPr lvl="0"/>
            <a:r>
              <a:rPr lang="en-US" dirty="0"/>
              <a:t>Science Based Targets initiative (SBTi) - Corporate Net Zero Standard</a:t>
            </a:r>
            <a:endParaRPr lang="fr-FR" dirty="0"/>
          </a:p>
          <a:p>
            <a:pPr lvl="0"/>
            <a:r>
              <a:rPr lang="fr-FR" dirty="0"/>
              <a:t>ADEME - Référentiel général de l'affichage environnemental</a:t>
            </a:r>
          </a:p>
          <a:p>
            <a:pPr lvl="0"/>
            <a:r>
              <a:rPr lang="fr-FR" dirty="0"/>
              <a:t>Carbone 4 - Méthodologie Net Zero Initiative</a:t>
            </a:r>
          </a:p>
          <a:p>
            <a:pPr lvl="0"/>
            <a:r>
              <a:rPr lang="fr-FR" dirty="0"/>
              <a:t>Commission Européenne - CSRD &amp; CSDDD textes réglementaires</a:t>
            </a:r>
          </a:p>
          <a:p>
            <a:pPr lvl="0"/>
            <a:r>
              <a:rPr lang="fr-FR" dirty="0"/>
              <a:t>Directive 2024/1275 - Performance énergétique des bâtiments (EPBD révisée)</a:t>
            </a:r>
          </a:p>
          <a:p>
            <a:pPr algn="l"/>
            <a:endParaRPr lang="fr-FR" sz="1500" b="1" dirty="0">
              <a:solidFill>
                <a:srgbClr val="C0392B"/>
              </a:solidFill>
            </a:endParaRPr>
          </a:p>
        </p:txBody>
      </p:sp>
      <p:sp>
        <p:nvSpPr>
          <p:cNvPr id="7" name="Espace réservé de la date 2">
            <a:extLst>
              <a:ext uri="{FF2B5EF4-FFF2-40B4-BE49-F238E27FC236}">
                <a16:creationId xmlns:a16="http://schemas.microsoft.com/office/drawing/2014/main" id="{CEC6EE64-A563-77BE-CC30-3B11868C739E}"/>
              </a:ext>
            </a:extLst>
          </p:cNvPr>
          <p:cNvSpPr txBox="1">
            <a:spLocks/>
          </p:cNvSpPr>
          <p:nvPr/>
        </p:nvSpPr>
        <p:spPr>
          <a:xfrm>
            <a:off x="766763" y="6339518"/>
            <a:ext cx="2741611" cy="21677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a:t>MAI 2026</a:t>
            </a:r>
            <a:endParaRPr lang="fr-FR" sz="700" dirty="0"/>
          </a:p>
        </p:txBody>
      </p:sp>
    </p:spTree>
    <p:extLst>
      <p:ext uri="{BB962C8B-B14F-4D97-AF65-F5344CB8AC3E}">
        <p14:creationId xmlns:p14="http://schemas.microsoft.com/office/powerpoint/2010/main" val="239066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4427A0D-AEE6-053E-334B-EF863ED74048}"/>
              </a:ext>
            </a:extLst>
          </p:cNvPr>
          <p:cNvSpPr>
            <a:spLocks noGrp="1"/>
          </p:cNvSpPr>
          <p:nvPr>
            <p:ph type="title"/>
          </p:nvPr>
        </p:nvSpPr>
        <p:spPr/>
        <p:txBody>
          <a:bodyPr/>
          <a:lstStyle/>
          <a:p>
            <a:pPr algn="l"/>
            <a:r>
              <a:rPr lang="fr-FR" sz="1800" b="1" dirty="0">
                <a:solidFill>
                  <a:srgbClr val="AABBDD"/>
                </a:solidFill>
              </a:rPr>
              <a:t>PARTIE 1</a:t>
            </a:r>
          </a:p>
          <a:p>
            <a:pPr algn="l"/>
            <a:r>
              <a:rPr lang="fr-FR" sz="4000" b="1" dirty="0">
                <a:solidFill>
                  <a:srgbClr val="FFFFFF"/>
                </a:solidFill>
              </a:rPr>
              <a:t>ORGANISATION ÉTUDIÉE</a:t>
            </a:r>
          </a:p>
          <a:p>
            <a:pPr algn="l"/>
            <a:r>
              <a:rPr lang="fr-FR" sz="1600" dirty="0">
                <a:solidFill>
                  <a:srgbClr val="AABBDD"/>
                </a:solidFill>
              </a:rPr>
              <a:t>Présentation du Groupe SOMFY</a:t>
            </a:r>
          </a:p>
        </p:txBody>
      </p:sp>
      <p:sp>
        <p:nvSpPr>
          <p:cNvPr id="3" name="Espace réservé de la date 2">
            <a:extLst>
              <a:ext uri="{FF2B5EF4-FFF2-40B4-BE49-F238E27FC236}">
                <a16:creationId xmlns:a16="http://schemas.microsoft.com/office/drawing/2014/main" id="{EF64A425-85D6-8C09-B2FE-9FE76DFB5557}"/>
              </a:ext>
            </a:extLst>
          </p:cNvPr>
          <p:cNvSpPr>
            <a:spLocks noGrp="1"/>
          </p:cNvSpPr>
          <p:nvPr>
            <p:ph type="dt" sz="half" idx="10"/>
          </p:nvPr>
        </p:nvSpPr>
        <p:spPr>
          <a:xfrm>
            <a:off x="766763" y="6339518"/>
            <a:ext cx="2741611" cy="216776"/>
          </a:xfrm>
        </p:spPr>
        <p:txBody>
          <a:bodyPr/>
          <a:lstStyle/>
          <a:p>
            <a:pPr algn="l"/>
            <a:r>
              <a:rPr lang="fr-FR" sz="700" dirty="0"/>
              <a:t>MAI 2026</a:t>
            </a:r>
          </a:p>
        </p:txBody>
      </p:sp>
      <p:sp>
        <p:nvSpPr>
          <p:cNvPr id="4" name="Espace réservé du pied de page 3">
            <a:extLst>
              <a:ext uri="{FF2B5EF4-FFF2-40B4-BE49-F238E27FC236}">
                <a16:creationId xmlns:a16="http://schemas.microsoft.com/office/drawing/2014/main" id="{ED2DC941-9102-A999-0FA3-A6040D72AD50}"/>
              </a:ext>
            </a:extLst>
          </p:cNvPr>
          <p:cNvSpPr>
            <a:spLocks noGrp="1"/>
          </p:cNvSpPr>
          <p:nvPr>
            <p:ph type="ftr" sz="quarter" idx="3"/>
          </p:nvPr>
        </p:nvSpPr>
        <p:spPr/>
        <p:txBody>
          <a:bodyPr/>
          <a:lstStyle/>
          <a:p>
            <a:pPr algn="l"/>
            <a:r>
              <a:rPr lang="fr-FR" sz="700" dirty="0"/>
              <a:t>Étude de cas SOMFY — Climat &amp; Communication — CELSA Sorbonne 2026</a:t>
            </a:r>
          </a:p>
        </p:txBody>
      </p:sp>
    </p:spTree>
    <p:extLst>
      <p:ext uri="{BB962C8B-B14F-4D97-AF65-F5344CB8AC3E}">
        <p14:creationId xmlns:p14="http://schemas.microsoft.com/office/powerpoint/2010/main" val="2458772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20FAD-7930-DE48-57A5-708DB4860342}"/>
              </a:ext>
            </a:extLst>
          </p:cNvPr>
          <p:cNvSpPr>
            <a:spLocks noGrp="1"/>
          </p:cNvSpPr>
          <p:nvPr>
            <p:ph type="title"/>
          </p:nvPr>
        </p:nvSpPr>
        <p:spPr/>
        <p:txBody>
          <a:bodyPr/>
          <a:lstStyle/>
          <a:p>
            <a:pPr algn="l"/>
            <a:r>
              <a:rPr lang="fr-FR" sz="2200" b="1" dirty="0">
                <a:solidFill>
                  <a:srgbClr val="1A2E5E"/>
                </a:solidFill>
              </a:rPr>
              <a:t>GROUPE SOMFY — PRÉSENTATION &amp; CONTEXTE DE L'ÉTUDE</a:t>
            </a:r>
          </a:p>
        </p:txBody>
      </p:sp>
      <p:sp>
        <p:nvSpPr>
          <p:cNvPr id="3" name="Espace réservé du pied de page 2">
            <a:extLst>
              <a:ext uri="{FF2B5EF4-FFF2-40B4-BE49-F238E27FC236}">
                <a16:creationId xmlns:a16="http://schemas.microsoft.com/office/drawing/2014/main" id="{5988A98E-C3BA-F2CD-D65F-ADE9EBEF51CD}"/>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4" name="Espace réservé du texte 3">
            <a:extLst>
              <a:ext uri="{FF2B5EF4-FFF2-40B4-BE49-F238E27FC236}">
                <a16:creationId xmlns:a16="http://schemas.microsoft.com/office/drawing/2014/main" id="{5676C2D2-A4E7-50D9-00C6-A18BB8BD98A3}"/>
              </a:ext>
            </a:extLst>
          </p:cNvPr>
          <p:cNvSpPr>
            <a:spLocks noGrp="1"/>
          </p:cNvSpPr>
          <p:nvPr>
            <p:ph type="body" sz="half" idx="11"/>
          </p:nvPr>
        </p:nvSpPr>
        <p:spPr>
          <a:xfrm>
            <a:off x="436824" y="1722230"/>
            <a:ext cx="5181974" cy="4494261"/>
          </a:xfrm>
        </p:spPr>
        <p:txBody>
          <a:bodyPr>
            <a:noAutofit/>
          </a:bodyPr>
          <a:lstStyle/>
          <a:p>
            <a:pPr algn="l">
              <a:lnSpc>
                <a:spcPct val="120000"/>
              </a:lnSpc>
              <a:spcBef>
                <a:spcPts val="0"/>
              </a:spcBef>
            </a:pPr>
            <a:r>
              <a:rPr lang="fr-FR" sz="1400" b="1" dirty="0">
                <a:solidFill>
                  <a:srgbClr val="C0392B"/>
                </a:solidFill>
              </a:rPr>
              <a:t>IDENTITÉ</a:t>
            </a:r>
          </a:p>
          <a:p>
            <a:pPr>
              <a:lnSpc>
                <a:spcPct val="120000"/>
              </a:lnSpc>
              <a:spcBef>
                <a:spcPts val="0"/>
              </a:spcBef>
            </a:pPr>
            <a:r>
              <a:rPr lang="fr-FR" sz="1400" b="1" dirty="0">
                <a:solidFill>
                  <a:srgbClr val="1A2E5E"/>
                </a:solidFill>
              </a:rPr>
              <a:t>Fondé en 1969 à Cluses · Famille Despatures · Groupe non-côté</a:t>
            </a:r>
          </a:p>
          <a:p>
            <a:pPr algn="l">
              <a:lnSpc>
                <a:spcPct val="120000"/>
              </a:lnSpc>
              <a:spcBef>
                <a:spcPts val="0"/>
              </a:spcBef>
            </a:pPr>
            <a:r>
              <a:rPr lang="fr-FR" sz="1400" b="1" i="1" dirty="0">
                <a:solidFill>
                  <a:srgbClr val="555555"/>
                </a:solidFill>
              </a:rPr>
              <a:t>SOMFY = S</a:t>
            </a:r>
            <a:r>
              <a:rPr lang="fr-FR" sz="1400" i="1" dirty="0">
                <a:solidFill>
                  <a:srgbClr val="555555"/>
                </a:solidFill>
              </a:rPr>
              <a:t>ociété d'</a:t>
            </a:r>
            <a:r>
              <a:rPr lang="fr-FR" sz="1400" b="1" i="1" dirty="0">
                <a:solidFill>
                  <a:srgbClr val="555555"/>
                </a:solidFill>
              </a:rPr>
              <a:t>O</a:t>
            </a:r>
            <a:r>
              <a:rPr lang="fr-FR" sz="1400" i="1" dirty="0">
                <a:solidFill>
                  <a:srgbClr val="555555"/>
                </a:solidFill>
              </a:rPr>
              <a:t>utillages et de </a:t>
            </a:r>
            <a:r>
              <a:rPr lang="fr-FR" sz="1400" b="1" i="1" dirty="0">
                <a:solidFill>
                  <a:srgbClr val="555555"/>
                </a:solidFill>
              </a:rPr>
              <a:t>M</a:t>
            </a:r>
            <a:r>
              <a:rPr lang="fr-FR" sz="1400" i="1" dirty="0">
                <a:solidFill>
                  <a:srgbClr val="555555"/>
                </a:solidFill>
              </a:rPr>
              <a:t>écanique du </a:t>
            </a:r>
            <a:r>
              <a:rPr lang="fr-FR" sz="1400" b="1" i="1" dirty="0">
                <a:solidFill>
                  <a:srgbClr val="555555"/>
                </a:solidFill>
              </a:rPr>
              <a:t>F</a:t>
            </a:r>
            <a:r>
              <a:rPr lang="fr-FR" sz="1400" i="1" dirty="0">
                <a:solidFill>
                  <a:srgbClr val="555555"/>
                </a:solidFill>
              </a:rPr>
              <a:t>aucign</a:t>
            </a:r>
            <a:r>
              <a:rPr lang="fr-FR" sz="1400" b="1" i="1" dirty="0">
                <a:solidFill>
                  <a:srgbClr val="555555"/>
                </a:solidFill>
              </a:rPr>
              <a:t>y</a:t>
            </a:r>
          </a:p>
          <a:p>
            <a:pPr algn="l">
              <a:lnSpc>
                <a:spcPct val="120000"/>
              </a:lnSpc>
              <a:spcBef>
                <a:spcPts val="0"/>
              </a:spcBef>
            </a:pPr>
            <a:r>
              <a:rPr lang="fr-FR" sz="1400" b="1" dirty="0">
                <a:solidFill>
                  <a:srgbClr val="1A2E5E"/>
                </a:solidFill>
              </a:rPr>
              <a:t>Leader mondial automatisation ouvertures &amp; fermetures du bâtiment</a:t>
            </a:r>
          </a:p>
          <a:p>
            <a:pPr algn="l">
              <a:lnSpc>
                <a:spcPct val="120000"/>
              </a:lnSpc>
              <a:spcBef>
                <a:spcPts val="0"/>
              </a:spcBef>
            </a:pPr>
            <a:endParaRPr lang="fr-FR" sz="600" b="1" dirty="0">
              <a:solidFill>
                <a:srgbClr val="1A2E5E"/>
              </a:solidFill>
            </a:endParaRPr>
          </a:p>
          <a:p>
            <a:pPr algn="l">
              <a:lnSpc>
                <a:spcPct val="120000"/>
              </a:lnSpc>
              <a:spcBef>
                <a:spcPts val="0"/>
              </a:spcBef>
            </a:pPr>
            <a:r>
              <a:rPr lang="fr-FR" sz="1400" b="1" dirty="0">
                <a:solidFill>
                  <a:srgbClr val="C0392B"/>
                </a:solidFill>
              </a:rPr>
              <a:t>CHIFFRES CLÉS 2026</a:t>
            </a:r>
          </a:p>
          <a:p>
            <a:pPr algn="l">
              <a:lnSpc>
                <a:spcPct val="120000"/>
              </a:lnSpc>
              <a:spcBef>
                <a:spcPts val="0"/>
              </a:spcBef>
            </a:pPr>
            <a:r>
              <a:rPr lang="fr-FR" sz="1400" b="1" dirty="0">
                <a:solidFill>
                  <a:srgbClr val="1A2E5E"/>
                </a:solidFill>
              </a:rPr>
              <a:t>CA · 1 538 Millions d’euros   </a:t>
            </a:r>
          </a:p>
          <a:p>
            <a:pPr algn="l">
              <a:lnSpc>
                <a:spcPct val="120000"/>
              </a:lnSpc>
              <a:spcBef>
                <a:spcPts val="0"/>
              </a:spcBef>
            </a:pPr>
            <a:r>
              <a:rPr lang="fr-FR" sz="1400" b="1" dirty="0">
                <a:solidFill>
                  <a:srgbClr val="1A2E5E"/>
                </a:solidFill>
              </a:rPr>
              <a:t>6 000 Collaborateurs </a:t>
            </a:r>
          </a:p>
          <a:p>
            <a:pPr algn="l">
              <a:lnSpc>
                <a:spcPct val="120000"/>
              </a:lnSpc>
              <a:spcBef>
                <a:spcPts val="0"/>
              </a:spcBef>
            </a:pPr>
            <a:r>
              <a:rPr lang="fr-FR" sz="1400" b="1" dirty="0">
                <a:solidFill>
                  <a:srgbClr val="1A2E5E"/>
                </a:solidFill>
              </a:rPr>
              <a:t>Présence dans 59 Pays </a:t>
            </a:r>
          </a:p>
          <a:p>
            <a:pPr algn="l">
              <a:lnSpc>
                <a:spcPct val="120000"/>
              </a:lnSpc>
              <a:spcBef>
                <a:spcPts val="0"/>
              </a:spcBef>
            </a:pPr>
            <a:r>
              <a:rPr lang="fr-FR" sz="1400" b="1" dirty="0">
                <a:solidFill>
                  <a:srgbClr val="1A2E5E"/>
                </a:solidFill>
              </a:rPr>
              <a:t>18 centres R&amp;D </a:t>
            </a:r>
          </a:p>
          <a:p>
            <a:pPr algn="l">
              <a:lnSpc>
                <a:spcPct val="120000"/>
              </a:lnSpc>
              <a:spcBef>
                <a:spcPts val="0"/>
              </a:spcBef>
            </a:pPr>
            <a:r>
              <a:rPr lang="fr-FR" sz="1400" b="1" dirty="0">
                <a:solidFill>
                  <a:srgbClr val="1A2E5E"/>
                </a:solidFill>
              </a:rPr>
              <a:t>8 centres de production </a:t>
            </a:r>
          </a:p>
          <a:p>
            <a:pPr algn="l">
              <a:lnSpc>
                <a:spcPct val="120000"/>
              </a:lnSpc>
              <a:spcBef>
                <a:spcPts val="0"/>
              </a:spcBef>
            </a:pPr>
            <a:r>
              <a:rPr lang="fr-FR" sz="1400" b="1" dirty="0">
                <a:solidFill>
                  <a:srgbClr val="1A2E5E"/>
                </a:solidFill>
              </a:rPr>
              <a:t>50 centres logistiques</a:t>
            </a:r>
          </a:p>
          <a:p>
            <a:pPr algn="l">
              <a:lnSpc>
                <a:spcPct val="120000"/>
              </a:lnSpc>
              <a:spcBef>
                <a:spcPts val="0"/>
              </a:spcBef>
            </a:pPr>
            <a:endParaRPr lang="fr-FR" sz="700" dirty="0">
              <a:solidFill>
                <a:srgbClr val="555555"/>
              </a:solidFill>
            </a:endParaRPr>
          </a:p>
          <a:p>
            <a:pPr algn="l">
              <a:lnSpc>
                <a:spcPct val="120000"/>
              </a:lnSpc>
              <a:spcBef>
                <a:spcPts val="0"/>
              </a:spcBef>
            </a:pPr>
            <a:r>
              <a:rPr lang="fr-FR" sz="1400" b="1" dirty="0">
                <a:solidFill>
                  <a:srgbClr val="C0392B"/>
                </a:solidFill>
              </a:rPr>
              <a:t>PORTEFEUILLE DE MARQUES</a:t>
            </a:r>
          </a:p>
          <a:p>
            <a:pPr>
              <a:lnSpc>
                <a:spcPct val="120000"/>
              </a:lnSpc>
              <a:spcBef>
                <a:spcPts val="0"/>
              </a:spcBef>
            </a:pPr>
            <a:r>
              <a:rPr lang="fr-FR" sz="1400" b="1" dirty="0">
                <a:solidFill>
                  <a:srgbClr val="1A2E5E"/>
                </a:solidFill>
              </a:rPr>
              <a:t>Somfy · BFT · Simu · Répar'Stores · Overkiz · Teleco · Dooya · De Haan Westerhoff</a:t>
            </a:r>
          </a:p>
          <a:p>
            <a:pPr algn="l">
              <a:lnSpc>
                <a:spcPct val="120000"/>
              </a:lnSpc>
              <a:spcBef>
                <a:spcPts val="0"/>
              </a:spcBef>
            </a:pPr>
            <a:endParaRPr lang="fr-FR" sz="600" dirty="0"/>
          </a:p>
          <a:p>
            <a:pPr algn="l">
              <a:lnSpc>
                <a:spcPct val="120000"/>
              </a:lnSpc>
              <a:spcBef>
                <a:spcPts val="0"/>
              </a:spcBef>
            </a:pPr>
            <a:r>
              <a:rPr lang="fr-FR" sz="1400" b="1" dirty="0">
                <a:solidFill>
                  <a:srgbClr val="C0392B"/>
                </a:solidFill>
              </a:rPr>
              <a:t>CLIENTS</a:t>
            </a:r>
          </a:p>
          <a:p>
            <a:pPr algn="l">
              <a:lnSpc>
                <a:spcPct val="120000"/>
              </a:lnSpc>
              <a:spcBef>
                <a:spcPts val="0"/>
              </a:spcBef>
            </a:pPr>
            <a:r>
              <a:rPr lang="fr-FR" sz="1400" b="1" dirty="0">
                <a:solidFill>
                  <a:srgbClr val="1A2E5E"/>
                </a:solidFill>
              </a:rPr>
              <a:t>Industriels 75% · Installateurs 19% · B2B 9% · B2C 6%</a:t>
            </a:r>
          </a:p>
        </p:txBody>
      </p:sp>
      <p:sp>
        <p:nvSpPr>
          <p:cNvPr id="6" name="Espace réservé du numéro de diapositive 5">
            <a:extLst>
              <a:ext uri="{FF2B5EF4-FFF2-40B4-BE49-F238E27FC236}">
                <a16:creationId xmlns:a16="http://schemas.microsoft.com/office/drawing/2014/main" id="{90A51EBA-D533-81F1-8828-14D263B118A4}"/>
              </a:ext>
            </a:extLst>
          </p:cNvPr>
          <p:cNvSpPr>
            <a:spLocks noGrp="1"/>
          </p:cNvSpPr>
          <p:nvPr>
            <p:ph type="sldNum" sz="quarter" idx="4"/>
          </p:nvPr>
        </p:nvSpPr>
        <p:spPr/>
        <p:txBody>
          <a:bodyPr/>
          <a:lstStyle/>
          <a:p>
            <a:fld id="{94E502D6-3519-E84A-929A-6CC87717AF21}" type="slidenum">
              <a:rPr lang="fr-FR" smtClean="0"/>
              <a:pPr/>
              <a:t>3</a:t>
            </a:fld>
            <a:endParaRPr lang="fr-FR" sz="700" dirty="0"/>
          </a:p>
        </p:txBody>
      </p:sp>
      <p:sp>
        <p:nvSpPr>
          <p:cNvPr id="8" name="Espace réservé de la date 2">
            <a:extLst>
              <a:ext uri="{FF2B5EF4-FFF2-40B4-BE49-F238E27FC236}">
                <a16:creationId xmlns:a16="http://schemas.microsoft.com/office/drawing/2014/main" id="{055AED83-556C-CBA2-4CFD-4B4E0DD2A667}"/>
              </a:ext>
            </a:extLst>
          </p:cNvPr>
          <p:cNvSpPr txBox="1">
            <a:spLocks/>
          </p:cNvSpPr>
          <p:nvPr/>
        </p:nvSpPr>
        <p:spPr>
          <a:xfrm>
            <a:off x="766763" y="6339518"/>
            <a:ext cx="2741611" cy="21677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a:t>MAI 2026</a:t>
            </a:r>
            <a:endParaRPr lang="fr-FR" sz="700" dirty="0"/>
          </a:p>
        </p:txBody>
      </p:sp>
      <p:sp>
        <p:nvSpPr>
          <p:cNvPr id="9" name="custom_101">
            <a:extLst>
              <a:ext uri="{FF2B5EF4-FFF2-40B4-BE49-F238E27FC236}">
                <a16:creationId xmlns:a16="http://schemas.microsoft.com/office/drawing/2014/main" id="{4A7C2503-384E-6E82-BE07-A2D0694A600B}"/>
              </a:ext>
            </a:extLst>
          </p:cNvPr>
          <p:cNvSpPr>
            <a:spLocks noGrp="1"/>
          </p:cNvSpPr>
          <p:nvPr/>
        </p:nvSpPr>
        <p:spPr>
          <a:xfrm>
            <a:off x="5843588" y="2029735"/>
            <a:ext cx="6348412" cy="4828265"/>
          </a:xfrm>
          <a:prstGeom prst="rect">
            <a:avLst/>
          </a:prstGeom>
          <a:noFill/>
        </p:spPr>
        <p:txBody>
          <a:bodyPr lIns="91440" tIns="91440" rIns="91440" bIns="91440"/>
          <a:lstStyle/>
          <a:p>
            <a:pPr algn="l"/>
            <a:r>
              <a:rPr lang="fr-FR" sz="1400" b="1" dirty="0">
                <a:solidFill>
                  <a:srgbClr val="C0392B"/>
                </a:solidFill>
              </a:rPr>
              <a:t>POURQUOI CE CAS D'ÉTUDE ?</a:t>
            </a:r>
          </a:p>
          <a:p>
            <a:pPr algn="l"/>
            <a:endParaRPr lang="fr-FR" sz="1400" b="1" dirty="0"/>
          </a:p>
          <a:p>
            <a:pPr algn="l"/>
            <a:r>
              <a:rPr lang="fr-FR" sz="1400" b="1" dirty="0"/>
              <a:t>SOMFY est un acteur dont les produits constituent une réponse climatique :</a:t>
            </a:r>
          </a:p>
          <a:p>
            <a:pPr algn="l"/>
            <a:r>
              <a:rPr lang="fr-FR" sz="1400" b="1" dirty="0"/>
              <a:t>• Protections/volets solaires motorisées : -70% de consommation d’énergie pour la climatisation / -30% de consommation d’énergie pour le chauffage des bâtiments </a:t>
            </a:r>
          </a:p>
          <a:p>
            <a:pPr algn="l"/>
            <a:r>
              <a:rPr lang="fr-FR" sz="1400" b="1" dirty="0"/>
              <a:t>• Nos produits font partie de la solution tout en ayant une empreinte carbone à réduire</a:t>
            </a:r>
          </a:p>
          <a:p>
            <a:pPr algn="l"/>
            <a:endParaRPr lang="fr-FR" sz="1400" b="1" dirty="0"/>
          </a:p>
          <a:p>
            <a:pPr algn="l"/>
            <a:r>
              <a:rPr lang="fr-FR" sz="1400" b="1" dirty="0">
                <a:solidFill>
                  <a:srgbClr val="C0392B"/>
                </a:solidFill>
              </a:rPr>
              <a:t>DOUBLE TENSION COMMUNICATIONNELLE</a:t>
            </a:r>
          </a:p>
          <a:p>
            <a:pPr algn="l"/>
            <a:r>
              <a:rPr lang="fr-FR" sz="1400" b="1" dirty="0"/>
              <a:t>① Communiquer sur nos engagements de décarbonation : -50% d’émissions d’ici 2030 (validée par SBTi)</a:t>
            </a:r>
          </a:p>
          <a:p>
            <a:pPr algn="l"/>
            <a:r>
              <a:rPr lang="fr-FR" sz="1400" b="1" dirty="0"/>
              <a:t>② Valoriser les émissions évitées chez nos clients : 1,7 fois le poids carbone du produit évitées sur son cycle de vie (selon Carbone 4)</a:t>
            </a:r>
          </a:p>
          <a:p>
            <a:endParaRPr lang="fr-FR" sz="1400" b="1" dirty="0"/>
          </a:p>
          <a:p>
            <a:r>
              <a:rPr lang="fr-FR" sz="1400" b="1" dirty="0">
                <a:solidFill>
                  <a:srgbClr val="C0392B"/>
                </a:solidFill>
              </a:rPr>
              <a:t>ENJEU CENTRAL</a:t>
            </a:r>
          </a:p>
          <a:p>
            <a:r>
              <a:rPr lang="fr-FR" sz="1400" b="1" dirty="0">
                <a:solidFill>
                  <a:srgbClr val="1A2E5E"/>
                </a:solidFill>
              </a:rPr>
              <a:t>Comment transformer un engagement environnemental sincère en récit crédible mesurable et mobilisateur, sans greenwashing ni greenhushing, face au durcissement réglementaire (CSRD, CSDDD) et au backlash ESG ?’</a:t>
            </a:r>
          </a:p>
        </p:txBody>
      </p:sp>
      <p:sp>
        <p:nvSpPr>
          <p:cNvPr id="10" name="custom_101">
            <a:extLst>
              <a:ext uri="{FF2B5EF4-FFF2-40B4-BE49-F238E27FC236}">
                <a16:creationId xmlns:a16="http://schemas.microsoft.com/office/drawing/2014/main" id="{035078E9-7D09-1DE9-9E27-DA46CDB989B2}"/>
              </a:ext>
            </a:extLst>
          </p:cNvPr>
          <p:cNvSpPr>
            <a:spLocks noGrp="1"/>
          </p:cNvSpPr>
          <p:nvPr/>
        </p:nvSpPr>
        <p:spPr>
          <a:xfrm>
            <a:off x="10274" y="806806"/>
            <a:ext cx="11768110" cy="1080721"/>
          </a:xfrm>
          <a:prstGeom prst="rect">
            <a:avLst/>
          </a:prstGeom>
          <a:noFill/>
        </p:spPr>
        <p:txBody>
          <a:bodyPr lIns="91440" tIns="91440" rIns="91440" bIns="91440"/>
          <a:lstStyle/>
          <a:p>
            <a:pPr algn="ctr"/>
            <a:r>
              <a:rPr lang="fr-FR" sz="1400" b="1" dirty="0">
                <a:solidFill>
                  <a:srgbClr val="C0392B"/>
                </a:solidFill>
              </a:rPr>
              <a:t>MISSION &amp; VISION</a:t>
            </a:r>
          </a:p>
          <a:p>
            <a:pPr algn="ctr"/>
            <a:r>
              <a:rPr lang="fr-FR" b="1" dirty="0">
                <a:solidFill>
                  <a:srgbClr val="1A2E5E"/>
                </a:solidFill>
              </a:rPr>
              <a:t>« Inspirer de nouvelles façons de vivre, accessibles à tous »</a:t>
            </a:r>
            <a:endParaRPr lang="fr-FR" sz="800" b="1" dirty="0">
              <a:solidFill>
                <a:srgbClr val="1A2E5E"/>
              </a:solidFill>
            </a:endParaRPr>
          </a:p>
          <a:p>
            <a:pPr algn="ctr"/>
            <a:r>
              <a:rPr lang="fr-FR" sz="1400" b="1" dirty="0"/>
              <a:t>Vision : technologies intelligentes, simples et durables pour des lieux de vie plus confortables, plus sûrs et mieux adaptés au changement climatique.</a:t>
            </a:r>
          </a:p>
        </p:txBody>
      </p:sp>
      <p:cxnSp>
        <p:nvCxnSpPr>
          <p:cNvPr id="12" name="Connecteur droit 11">
            <a:extLst>
              <a:ext uri="{FF2B5EF4-FFF2-40B4-BE49-F238E27FC236}">
                <a16:creationId xmlns:a16="http://schemas.microsoft.com/office/drawing/2014/main" id="{8D1FB72D-61A9-34CC-DDB2-3C2FDF9036AB}"/>
              </a:ext>
            </a:extLst>
          </p:cNvPr>
          <p:cNvCxnSpPr/>
          <p:nvPr/>
        </p:nvCxnSpPr>
        <p:spPr>
          <a:xfrm>
            <a:off x="8229602" y="2208943"/>
            <a:ext cx="3849384"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3" name="Connecteur droit 12">
            <a:extLst>
              <a:ext uri="{FF2B5EF4-FFF2-40B4-BE49-F238E27FC236}">
                <a16:creationId xmlns:a16="http://schemas.microsoft.com/office/drawing/2014/main" id="{6F8A38E8-F4D3-03A7-5E80-746A661626B7}"/>
              </a:ext>
            </a:extLst>
          </p:cNvPr>
          <p:cNvCxnSpPr>
            <a:cxnSpLocks/>
          </p:cNvCxnSpPr>
          <p:nvPr/>
        </p:nvCxnSpPr>
        <p:spPr>
          <a:xfrm flipV="1">
            <a:off x="5668720" y="2207231"/>
            <a:ext cx="0" cy="4142561"/>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Connecteur droit 14">
            <a:extLst>
              <a:ext uri="{FF2B5EF4-FFF2-40B4-BE49-F238E27FC236}">
                <a16:creationId xmlns:a16="http://schemas.microsoft.com/office/drawing/2014/main" id="{5C98569F-90FE-98E1-570A-4F5A96EB9599}"/>
              </a:ext>
            </a:extLst>
          </p:cNvPr>
          <p:cNvCxnSpPr>
            <a:cxnSpLocks/>
          </p:cNvCxnSpPr>
          <p:nvPr/>
        </p:nvCxnSpPr>
        <p:spPr>
          <a:xfrm>
            <a:off x="5668720" y="2208943"/>
            <a:ext cx="195416"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270394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5DB3C14-3E51-8945-E492-33695BB5E983}"/>
              </a:ext>
            </a:extLst>
          </p:cNvPr>
          <p:cNvSpPr>
            <a:spLocks noGrp="1"/>
          </p:cNvSpPr>
          <p:nvPr>
            <p:ph type="title"/>
          </p:nvPr>
        </p:nvSpPr>
        <p:spPr/>
        <p:txBody>
          <a:bodyPr/>
          <a:lstStyle/>
          <a:p>
            <a:pPr algn="l"/>
            <a:r>
              <a:rPr lang="fr-FR" sz="1800" b="1" dirty="0">
                <a:solidFill>
                  <a:srgbClr val="AADDCC"/>
                </a:solidFill>
              </a:rPr>
              <a:t>PARTIE 2.1</a:t>
            </a:r>
          </a:p>
          <a:p>
            <a:pPr algn="l"/>
            <a:r>
              <a:rPr lang="fr-FR" sz="4000" b="1" dirty="0">
                <a:solidFill>
                  <a:srgbClr val="FFFFFF"/>
                </a:solidFill>
              </a:rPr>
              <a:t>DIAGNOSTIC ET ANALYSE</a:t>
            </a:r>
          </a:p>
          <a:p>
            <a:pPr algn="l"/>
            <a:r>
              <a:rPr lang="fr-FR" sz="1600" dirty="0">
                <a:solidFill>
                  <a:srgbClr val="AADDCC"/>
                </a:solidFill>
              </a:rPr>
              <a:t>Contexte Climat &amp; Développement Durable</a:t>
            </a:r>
          </a:p>
        </p:txBody>
      </p:sp>
      <p:sp>
        <p:nvSpPr>
          <p:cNvPr id="4" name="Espace réservé du pied de page 3">
            <a:extLst>
              <a:ext uri="{FF2B5EF4-FFF2-40B4-BE49-F238E27FC236}">
                <a16:creationId xmlns:a16="http://schemas.microsoft.com/office/drawing/2014/main" id="{0E09C346-069C-A2DE-CEE2-8249776CA0E8}"/>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5" name="Espace réservé de la date 2">
            <a:extLst>
              <a:ext uri="{FF2B5EF4-FFF2-40B4-BE49-F238E27FC236}">
                <a16:creationId xmlns:a16="http://schemas.microsoft.com/office/drawing/2014/main" id="{949AD64A-9390-9896-9A84-187335C03286}"/>
              </a:ext>
            </a:extLst>
          </p:cNvPr>
          <p:cNvSpPr>
            <a:spLocks noGrp="1"/>
          </p:cNvSpPr>
          <p:nvPr>
            <p:ph type="dt" sz="half" idx="10"/>
          </p:nvPr>
        </p:nvSpPr>
        <p:spPr>
          <a:xfrm>
            <a:off x="766763" y="6339518"/>
            <a:ext cx="2741611" cy="216776"/>
          </a:xfrm>
        </p:spPr>
        <p:txBody>
          <a:bodyPr/>
          <a:lstStyle/>
          <a:p>
            <a:pPr algn="l"/>
            <a:r>
              <a:rPr lang="fr-FR" sz="700" dirty="0"/>
              <a:t>MAI 2026</a:t>
            </a:r>
          </a:p>
        </p:txBody>
      </p:sp>
    </p:spTree>
    <p:extLst>
      <p:ext uri="{BB962C8B-B14F-4D97-AF65-F5344CB8AC3E}">
        <p14:creationId xmlns:p14="http://schemas.microsoft.com/office/powerpoint/2010/main" val="1828064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9EF5B7-C26F-C636-5F25-C21696453D57}"/>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5A7B9CC-27C9-BA2C-2A8A-A98394BA1C62}"/>
              </a:ext>
            </a:extLst>
          </p:cNvPr>
          <p:cNvSpPr>
            <a:spLocks noGrp="1"/>
          </p:cNvSpPr>
          <p:nvPr>
            <p:ph type="title"/>
          </p:nvPr>
        </p:nvSpPr>
        <p:spPr/>
        <p:txBody>
          <a:bodyPr/>
          <a:lstStyle/>
          <a:p>
            <a:pPr algn="l"/>
            <a:r>
              <a:rPr lang="fr-FR" sz="2200" b="1" dirty="0">
                <a:solidFill>
                  <a:srgbClr val="1A2E5E"/>
                </a:solidFill>
              </a:rPr>
              <a:t>DÉFIS CLIMATIQUES &amp; OBLIGATIONS RÉGLEMENTAIRES</a:t>
            </a:r>
          </a:p>
        </p:txBody>
      </p:sp>
      <p:sp>
        <p:nvSpPr>
          <p:cNvPr id="3" name="Espace réservé du pied de page 2">
            <a:extLst>
              <a:ext uri="{FF2B5EF4-FFF2-40B4-BE49-F238E27FC236}">
                <a16:creationId xmlns:a16="http://schemas.microsoft.com/office/drawing/2014/main" id="{282BF773-5762-233B-B631-49232B5F8B87}"/>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4" name="Espace réservé du texte 3">
            <a:extLst>
              <a:ext uri="{FF2B5EF4-FFF2-40B4-BE49-F238E27FC236}">
                <a16:creationId xmlns:a16="http://schemas.microsoft.com/office/drawing/2014/main" id="{8AFDBDF3-A5B2-B235-9A88-3CDBC58E118C}"/>
              </a:ext>
            </a:extLst>
          </p:cNvPr>
          <p:cNvSpPr>
            <a:spLocks noGrp="1"/>
          </p:cNvSpPr>
          <p:nvPr>
            <p:ph type="body" sz="half" idx="11"/>
          </p:nvPr>
        </p:nvSpPr>
        <p:spPr>
          <a:xfrm>
            <a:off x="766763" y="1021273"/>
            <a:ext cx="11544980" cy="974497"/>
          </a:xfrm>
        </p:spPr>
        <p:txBody>
          <a:bodyPr>
            <a:noAutofit/>
          </a:bodyPr>
          <a:lstStyle/>
          <a:p>
            <a:pPr algn="l">
              <a:lnSpc>
                <a:spcPct val="100000"/>
              </a:lnSpc>
              <a:spcBef>
                <a:spcPts val="0"/>
              </a:spcBef>
            </a:pPr>
            <a:r>
              <a:rPr lang="fr-FR" sz="1400" b="1" dirty="0">
                <a:solidFill>
                  <a:srgbClr val="C0392B"/>
                </a:solidFill>
              </a:rPr>
              <a:t>CONTEXTE MACRO — LE BÂTIMENT un secteur à enjeu majeur</a:t>
            </a:r>
          </a:p>
          <a:p>
            <a:pPr algn="l">
              <a:lnSpc>
                <a:spcPct val="100000"/>
              </a:lnSpc>
              <a:spcBef>
                <a:spcPts val="0"/>
              </a:spcBef>
            </a:pPr>
            <a:r>
              <a:rPr lang="fr-FR" sz="1400" b="1" dirty="0">
                <a:solidFill>
                  <a:srgbClr val="1A2E5E"/>
                </a:solidFill>
              </a:rPr>
              <a:t>Ce secteur représente plus de 40% des émissions mondiales de GES  (Circularity Gap Report 2024)</a:t>
            </a:r>
          </a:p>
          <a:p>
            <a:pPr algn="l">
              <a:lnSpc>
                <a:spcPct val="100000"/>
              </a:lnSpc>
              <a:spcBef>
                <a:spcPts val="0"/>
              </a:spcBef>
            </a:pPr>
            <a:r>
              <a:rPr lang="fr-FR" sz="1400" dirty="0"/>
              <a:t>UE : objectif -55% d'ici 2030 </a:t>
            </a:r>
          </a:p>
          <a:p>
            <a:pPr algn="l">
              <a:lnSpc>
                <a:spcPct val="100000"/>
              </a:lnSpc>
              <a:spcBef>
                <a:spcPts val="0"/>
              </a:spcBef>
            </a:pPr>
            <a:r>
              <a:rPr lang="fr-FR" sz="1400" dirty="0"/>
              <a:t>Accélération des réglementations sur les rénovations thermiques et l’efficacité énergétique des bâtiments &gt; Directive EPBD révisée · RE2020</a:t>
            </a:r>
          </a:p>
          <a:p>
            <a:pPr algn="l"/>
            <a:endParaRPr lang="fr-FR" sz="1400" dirty="0"/>
          </a:p>
        </p:txBody>
      </p:sp>
      <p:sp>
        <p:nvSpPr>
          <p:cNvPr id="6" name="Espace réservé du numéro de diapositive 5">
            <a:extLst>
              <a:ext uri="{FF2B5EF4-FFF2-40B4-BE49-F238E27FC236}">
                <a16:creationId xmlns:a16="http://schemas.microsoft.com/office/drawing/2014/main" id="{81C4419B-E26A-72BA-3D35-8221E5428C85}"/>
              </a:ext>
            </a:extLst>
          </p:cNvPr>
          <p:cNvSpPr>
            <a:spLocks noGrp="1"/>
          </p:cNvSpPr>
          <p:nvPr>
            <p:ph type="sldNum" sz="quarter" idx="4"/>
          </p:nvPr>
        </p:nvSpPr>
        <p:spPr/>
        <p:txBody>
          <a:bodyPr/>
          <a:lstStyle/>
          <a:p>
            <a:fld id="{94E502D6-3519-E84A-929A-6CC87717AF21}" type="slidenum">
              <a:rPr lang="fr-FR" smtClean="0"/>
              <a:pPr/>
              <a:t>5</a:t>
            </a:fld>
            <a:endParaRPr lang="fr-FR" sz="700" dirty="0"/>
          </a:p>
        </p:txBody>
      </p:sp>
      <p:sp>
        <p:nvSpPr>
          <p:cNvPr id="101" name="custom_101">
            <a:extLst>
              <a:ext uri="{FF2B5EF4-FFF2-40B4-BE49-F238E27FC236}">
                <a16:creationId xmlns:a16="http://schemas.microsoft.com/office/drawing/2014/main" id="{F0AFF04F-ECF0-7117-D18F-51B771CF6924}"/>
              </a:ext>
            </a:extLst>
          </p:cNvPr>
          <p:cNvSpPr>
            <a:spLocks noGrp="1"/>
          </p:cNvSpPr>
          <p:nvPr/>
        </p:nvSpPr>
        <p:spPr>
          <a:xfrm>
            <a:off x="665364" y="1975489"/>
            <a:ext cx="5637225" cy="4024800"/>
          </a:xfrm>
          <a:prstGeom prst="rect">
            <a:avLst/>
          </a:prstGeom>
          <a:noFill/>
        </p:spPr>
        <p:txBody>
          <a:bodyPr lIns="91440" tIns="91440" rIns="91440" bIns="91440"/>
          <a:lstStyle/>
          <a:p>
            <a:pPr algn="l"/>
            <a:r>
              <a:rPr lang="fr-FR" sz="1400" b="1" dirty="0">
                <a:solidFill>
                  <a:srgbClr val="C0392B"/>
                </a:solidFill>
              </a:rPr>
              <a:t>OBLIGATIONS RÉGLEMENTAIRES</a:t>
            </a:r>
          </a:p>
          <a:p>
            <a:pPr algn="l"/>
            <a:r>
              <a:rPr lang="fr-FR" sz="1400" b="1" dirty="0"/>
              <a:t>CSRD</a:t>
            </a:r>
            <a:r>
              <a:rPr lang="fr-FR" sz="1400" dirty="0"/>
              <a:t>   Reporting extra-financier obligatoire et auditable</a:t>
            </a:r>
          </a:p>
          <a:p>
            <a:pPr algn="l"/>
            <a:r>
              <a:rPr lang="fr-FR" sz="1400" b="1" dirty="0"/>
              <a:t>CSDDD</a:t>
            </a:r>
            <a:r>
              <a:rPr lang="fr-FR" sz="1400" dirty="0"/>
              <a:t>  Vigilance due sur toute la chaîne de valeur</a:t>
            </a:r>
          </a:p>
          <a:p>
            <a:pPr algn="l"/>
            <a:r>
              <a:rPr lang="fr-FR" sz="1400" b="1" dirty="0"/>
              <a:t>Taxonomie verte  </a:t>
            </a:r>
            <a:r>
              <a:rPr lang="fr-FR" sz="1400" dirty="0"/>
              <a:t>Classification des activités durables</a:t>
            </a:r>
          </a:p>
          <a:p>
            <a:pPr algn="l"/>
            <a:r>
              <a:rPr lang="fr-FR" sz="1400" b="1" dirty="0"/>
              <a:t>Green Claims Dir</a:t>
            </a:r>
            <a:r>
              <a:rPr lang="fr-FR" sz="1400" dirty="0"/>
              <a:t>.  Encadrement des allégations environnementales</a:t>
            </a:r>
          </a:p>
          <a:p>
            <a:pPr algn="l"/>
            <a:r>
              <a:rPr lang="fr-FR" sz="1400" b="1" dirty="0"/>
              <a:t>EPBD</a:t>
            </a:r>
            <a:r>
              <a:rPr lang="fr-FR" sz="1400" dirty="0"/>
              <a:t> </a:t>
            </a:r>
            <a:r>
              <a:rPr lang="fr-FR" sz="1400" b="1" dirty="0"/>
              <a:t>révisée</a:t>
            </a:r>
            <a:r>
              <a:rPr lang="fr-FR" sz="1400" dirty="0"/>
              <a:t>  Nouveau marché pour l'efficacité énergétique</a:t>
            </a:r>
          </a:p>
          <a:p>
            <a:pPr algn="l"/>
            <a:endParaRPr lang="fr-FR" sz="1400" dirty="0"/>
          </a:p>
          <a:p>
            <a:pPr algn="l"/>
            <a:r>
              <a:rPr lang="fr-FR" sz="1400" b="1" dirty="0">
                <a:solidFill>
                  <a:srgbClr val="C0392B"/>
                </a:solidFill>
              </a:rPr>
              <a:t>ENGAGEMENTS VOLONTAIRES — SBTi  objectif validé dès 2021</a:t>
            </a:r>
          </a:p>
          <a:p>
            <a:pPr algn="l"/>
            <a:r>
              <a:rPr lang="fr-FR" sz="1400" b="1" dirty="0">
                <a:solidFill>
                  <a:srgbClr val="1A2E5E"/>
                </a:solidFill>
              </a:rPr>
              <a:t>Scopes 1 &amp; 2  →  -50% en valeur absolue d'ici 2030 (vs 2019)</a:t>
            </a:r>
          </a:p>
          <a:p>
            <a:pPr algn="l"/>
            <a:r>
              <a:rPr lang="fr-FR" sz="1400" b="1" dirty="0">
                <a:solidFill>
                  <a:srgbClr val="1A2E5E"/>
                </a:solidFill>
              </a:rPr>
              <a:t>Scope 3           →  -50% de consommation électrique en veille et en usage, par moteur vendu d'ici 2030</a:t>
            </a:r>
          </a:p>
          <a:p>
            <a:pPr algn="l"/>
            <a:endParaRPr lang="fr-FR" sz="1400" b="1" dirty="0">
              <a:solidFill>
                <a:srgbClr val="1A2E5E"/>
              </a:solidFill>
            </a:endParaRPr>
          </a:p>
          <a:p>
            <a:pPr algn="l"/>
            <a:r>
              <a:rPr lang="fr-FR" sz="1400" b="1" dirty="0">
                <a:solidFill>
                  <a:srgbClr val="C0392B"/>
                </a:solidFill>
              </a:rPr>
              <a:t>3 PILIERS CARBONE — Politique environnementale 2025</a:t>
            </a:r>
          </a:p>
          <a:p>
            <a:pPr algn="l"/>
            <a:r>
              <a:rPr lang="fr-FR" sz="1400" b="1" dirty="0"/>
              <a:t>1  Minimiser les émissions CO₂ (produits &amp; sites)</a:t>
            </a:r>
          </a:p>
          <a:p>
            <a:pPr algn="l"/>
            <a:r>
              <a:rPr lang="fr-FR" sz="1400" b="1" dirty="0"/>
              <a:t>2  Maximiser les émissions évitées (automatismes)</a:t>
            </a:r>
          </a:p>
          <a:p>
            <a:pPr algn="l"/>
            <a:r>
              <a:rPr lang="fr-FR" sz="1400" b="1" dirty="0"/>
              <a:t>3  Augmenter la séquestration carbone (reforestation)</a:t>
            </a:r>
          </a:p>
          <a:p>
            <a:pPr algn="l"/>
            <a:endParaRPr lang="fr-FR" sz="1400" dirty="0"/>
          </a:p>
          <a:p>
            <a:pPr algn="l"/>
            <a:r>
              <a:rPr lang="fr-FR" sz="1400" b="1" dirty="0">
                <a:solidFill>
                  <a:srgbClr val="C0392B"/>
                </a:solidFill>
              </a:rPr>
              <a:t>CHARTE CLIENTS RSE </a:t>
            </a:r>
            <a:r>
              <a:rPr lang="fr-FR" sz="1400" b="1" dirty="0">
                <a:solidFill>
                  <a:srgbClr val="1A2E5E"/>
                </a:solidFill>
              </a:rPr>
              <a:t>: 9 engagements répartis en 3 piliers :</a:t>
            </a:r>
          </a:p>
          <a:p>
            <a:pPr algn="l"/>
            <a:r>
              <a:rPr lang="fr-FR" sz="1400" b="1" dirty="0">
                <a:solidFill>
                  <a:srgbClr val="1A2E5E"/>
                </a:solidFill>
              </a:rPr>
              <a:t>People · Planet · Prosperity</a:t>
            </a:r>
          </a:p>
        </p:txBody>
      </p:sp>
      <p:sp>
        <p:nvSpPr>
          <p:cNvPr id="7" name="Espace réservé de la date 2">
            <a:extLst>
              <a:ext uri="{FF2B5EF4-FFF2-40B4-BE49-F238E27FC236}">
                <a16:creationId xmlns:a16="http://schemas.microsoft.com/office/drawing/2014/main" id="{8ED84D2D-AD00-F839-3CEA-665CE6D1A89E}"/>
              </a:ext>
            </a:extLst>
          </p:cNvPr>
          <p:cNvSpPr txBox="1">
            <a:spLocks/>
          </p:cNvSpPr>
          <p:nvPr/>
        </p:nvSpPr>
        <p:spPr>
          <a:xfrm>
            <a:off x="766763" y="6339518"/>
            <a:ext cx="2741611" cy="21677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a:t>MAI 2026</a:t>
            </a:r>
            <a:endParaRPr lang="fr-FR" sz="700" dirty="0"/>
          </a:p>
        </p:txBody>
      </p:sp>
      <p:sp>
        <p:nvSpPr>
          <p:cNvPr id="5" name="Espace réservé du texte 3">
            <a:extLst>
              <a:ext uri="{FF2B5EF4-FFF2-40B4-BE49-F238E27FC236}">
                <a16:creationId xmlns:a16="http://schemas.microsoft.com/office/drawing/2014/main" id="{39A1B13E-E81D-C90B-5C7A-D8F119806234}"/>
              </a:ext>
            </a:extLst>
          </p:cNvPr>
          <p:cNvSpPr txBox="1">
            <a:spLocks/>
          </p:cNvSpPr>
          <p:nvPr/>
        </p:nvSpPr>
        <p:spPr>
          <a:xfrm>
            <a:off x="6502691" y="4227056"/>
            <a:ext cx="5278560" cy="1023036"/>
          </a:xfrm>
          <a:prstGeom prst="rect">
            <a:avLst/>
          </a:prstGeom>
        </p:spPr>
        <p:txBody>
          <a:bodyPr vert="horz" wrap="square" lIns="0" tIns="0" rIns="0" bIns="0" rtlCol="0" anchor="t">
            <a:noAutofit/>
          </a:bodyPr>
          <a:lstStyle>
            <a:lvl1pPr marL="0" indent="0" algn="l" defTabSz="914400" rtl="0" eaLnBrk="1" latinLnBrk="0" hangingPunct="1">
              <a:lnSpc>
                <a:spcPct val="90000"/>
              </a:lnSpc>
              <a:spcBef>
                <a:spcPts val="1000"/>
              </a:spcBef>
              <a:buClr>
                <a:schemeClr val="accent2"/>
              </a:buClr>
              <a:buSzPct val="160000"/>
              <a:buFont typeface="Police système Courant"/>
              <a:buNone/>
              <a:defRPr lang="fr-FR" sz="1600" b="0" i="0" kern="1200" baseline="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Clr>
                <a:schemeClr val="accent2"/>
              </a:buClr>
              <a:buFont typeface="Police système Courant"/>
              <a:buNone/>
              <a:defRPr lang="fr-FR" sz="1400" b="0" i="0" kern="1200">
                <a:solidFill>
                  <a:schemeClr val="tx1"/>
                </a:solidFill>
                <a:latin typeface="+mn-lt"/>
                <a:ea typeface="+mn-ea"/>
                <a:cs typeface="Calibri" panose="020F0502020204030204" pitchFamily="34" charset="0"/>
              </a:defRPr>
            </a:lvl2pPr>
            <a:lvl3pPr marL="914400" indent="0" algn="l" defTabSz="914400" rtl="0" eaLnBrk="1" latinLnBrk="0" hangingPunct="1">
              <a:lnSpc>
                <a:spcPct val="90000"/>
              </a:lnSpc>
              <a:spcBef>
                <a:spcPts val="500"/>
              </a:spcBef>
              <a:buClr>
                <a:schemeClr val="accent2"/>
              </a:buClr>
              <a:buFont typeface="Police système Courant"/>
              <a:buNone/>
              <a:defRPr lang="fr-FR" sz="1200" b="0" i="0" kern="1200">
                <a:solidFill>
                  <a:srgbClr val="0C1C49"/>
                </a:solidFill>
                <a:latin typeface="+mn-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lang="fr-FR" sz="1000" b="0" i="0" kern="1200">
                <a:solidFill>
                  <a:srgbClr val="0C1C49"/>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lang="fr-FR" sz="1000" b="0" i="0" kern="1200" cap="all" baseline="0">
                <a:solidFill>
                  <a:srgbClr val="0C1C49"/>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pPr>
              <a:lnSpc>
                <a:spcPct val="100000"/>
              </a:lnSpc>
              <a:spcBef>
                <a:spcPts val="0"/>
              </a:spcBef>
            </a:pPr>
            <a:r>
              <a:rPr lang="fr-FR" sz="1400" b="1" dirty="0">
                <a:solidFill>
                  <a:srgbClr val="C0392B"/>
                </a:solidFill>
              </a:rPr>
              <a:t>LE PARADOXE POSITIF</a:t>
            </a:r>
          </a:p>
          <a:p>
            <a:pPr>
              <a:lnSpc>
                <a:spcPct val="100000"/>
              </a:lnSpc>
              <a:spcBef>
                <a:spcPts val="0"/>
              </a:spcBef>
            </a:pPr>
            <a:r>
              <a:rPr lang="fr-FR" sz="1400" b="1" dirty="0">
                <a:solidFill>
                  <a:srgbClr val="1A2E5E"/>
                </a:solidFill>
              </a:rPr>
              <a:t>Chaque moteur SOMFY évite 1,7 fois son propre poids carbone</a:t>
            </a:r>
          </a:p>
          <a:p>
            <a:pPr>
              <a:lnSpc>
                <a:spcPct val="100000"/>
              </a:lnSpc>
              <a:spcBef>
                <a:spcPts val="0"/>
              </a:spcBef>
            </a:pPr>
            <a:r>
              <a:rPr lang="fr-FR" sz="1400" i="1" dirty="0">
                <a:solidFill>
                  <a:srgbClr val="555555"/>
                </a:solidFill>
              </a:rPr>
              <a:t>(White Paper 2023, validé par Carbone 4 — marché résidentiel FR)</a:t>
            </a:r>
          </a:p>
          <a:p>
            <a:pPr>
              <a:lnSpc>
                <a:spcPct val="100000"/>
              </a:lnSpc>
              <a:spcBef>
                <a:spcPts val="0"/>
              </a:spcBef>
            </a:pPr>
            <a:r>
              <a:rPr lang="fr-FR" sz="1400" b="1" dirty="0">
                <a:solidFill>
                  <a:srgbClr val="C0392B"/>
                </a:solidFill>
              </a:rPr>
              <a:t>&gt;300 000 </a:t>
            </a:r>
            <a:r>
              <a:rPr lang="fr-FR" sz="1400" b="1" dirty="0" err="1">
                <a:solidFill>
                  <a:srgbClr val="C0392B"/>
                </a:solidFill>
              </a:rPr>
              <a:t>tCO</a:t>
            </a:r>
            <a:r>
              <a:rPr lang="fr-FR" sz="1400" b="1" dirty="0">
                <a:solidFill>
                  <a:srgbClr val="C0392B"/>
                </a:solidFill>
              </a:rPr>
              <a:t>₂ évitées en 2025 sur 6 pays européens</a:t>
            </a:r>
          </a:p>
        </p:txBody>
      </p:sp>
      <p:sp>
        <p:nvSpPr>
          <p:cNvPr id="8" name="custom_101">
            <a:extLst>
              <a:ext uri="{FF2B5EF4-FFF2-40B4-BE49-F238E27FC236}">
                <a16:creationId xmlns:a16="http://schemas.microsoft.com/office/drawing/2014/main" id="{92DBE2DB-2531-EE6D-4DBA-296D918420F8}"/>
              </a:ext>
            </a:extLst>
          </p:cNvPr>
          <p:cNvSpPr>
            <a:spLocks noGrp="1"/>
          </p:cNvSpPr>
          <p:nvPr/>
        </p:nvSpPr>
        <p:spPr>
          <a:xfrm>
            <a:off x="6407776" y="5218304"/>
            <a:ext cx="5571129" cy="869349"/>
          </a:xfrm>
          <a:prstGeom prst="rect">
            <a:avLst/>
          </a:prstGeom>
          <a:noFill/>
        </p:spPr>
        <p:txBody>
          <a:bodyPr lIns="91440" tIns="91440" rIns="91440" bIns="91440"/>
          <a:lstStyle/>
          <a:p>
            <a:pPr algn="l"/>
            <a:r>
              <a:rPr lang="fr-FR" sz="1400" b="1" dirty="0">
                <a:solidFill>
                  <a:srgbClr val="C0392B"/>
                </a:solidFill>
              </a:rPr>
              <a:t>BENCHMARK SECTORIEL </a:t>
            </a:r>
            <a:r>
              <a:rPr lang="fr-FR" sz="1400" b="1" dirty="0">
                <a:solidFill>
                  <a:srgbClr val="1A2E5E"/>
                </a:solidFill>
              </a:rPr>
              <a:t>: posture différenciante vs Legrand, Schneider Electric en centrant notre communication sur les émissions évitées chez nos clients.</a:t>
            </a:r>
          </a:p>
        </p:txBody>
      </p:sp>
      <p:pic>
        <p:nvPicPr>
          <p:cNvPr id="9" name="Image 8">
            <a:extLst>
              <a:ext uri="{FF2B5EF4-FFF2-40B4-BE49-F238E27FC236}">
                <a16:creationId xmlns:a16="http://schemas.microsoft.com/office/drawing/2014/main" id="{D148CE3C-8B24-98EF-A2B3-1ED43BD908DE}"/>
              </a:ext>
            </a:extLst>
          </p:cNvPr>
          <p:cNvPicPr>
            <a:picLocks noChangeAspect="1"/>
          </p:cNvPicPr>
          <p:nvPr/>
        </p:nvPicPr>
        <p:blipFill>
          <a:blip r:embed="rId2"/>
          <a:stretch>
            <a:fillRect/>
          </a:stretch>
        </p:blipFill>
        <p:spPr>
          <a:xfrm>
            <a:off x="6492417" y="2047407"/>
            <a:ext cx="5571129" cy="2062836"/>
          </a:xfrm>
          <a:prstGeom prst="rect">
            <a:avLst/>
          </a:prstGeom>
        </p:spPr>
      </p:pic>
    </p:spTree>
    <p:extLst>
      <p:ext uri="{BB962C8B-B14F-4D97-AF65-F5344CB8AC3E}">
        <p14:creationId xmlns:p14="http://schemas.microsoft.com/office/powerpoint/2010/main" val="555180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20FAD-7930-DE48-57A5-708DB4860342}"/>
              </a:ext>
            </a:extLst>
          </p:cNvPr>
          <p:cNvSpPr>
            <a:spLocks noGrp="1"/>
          </p:cNvSpPr>
          <p:nvPr>
            <p:ph type="title"/>
          </p:nvPr>
        </p:nvSpPr>
        <p:spPr/>
        <p:txBody>
          <a:bodyPr/>
          <a:lstStyle/>
          <a:p>
            <a:pPr algn="l"/>
            <a:r>
              <a:rPr lang="fr-FR" sz="2200" b="1" dirty="0">
                <a:solidFill>
                  <a:srgbClr val="1A2E5E"/>
                </a:solidFill>
              </a:rPr>
              <a:t>BILAN CARBONE 2025 — UNE TRAJECTOIRE VÉRIFIABLE</a:t>
            </a:r>
          </a:p>
        </p:txBody>
      </p:sp>
      <p:sp>
        <p:nvSpPr>
          <p:cNvPr id="3" name="Espace réservé du pied de page 2">
            <a:extLst>
              <a:ext uri="{FF2B5EF4-FFF2-40B4-BE49-F238E27FC236}">
                <a16:creationId xmlns:a16="http://schemas.microsoft.com/office/drawing/2014/main" id="{5988A98E-C3BA-F2CD-D65F-ADE9EBEF51CD}"/>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4" name="Espace réservé du texte 3">
            <a:extLst>
              <a:ext uri="{FF2B5EF4-FFF2-40B4-BE49-F238E27FC236}">
                <a16:creationId xmlns:a16="http://schemas.microsoft.com/office/drawing/2014/main" id="{5676C2D2-A4E7-50D9-00C6-A18BB8BD98A3}"/>
              </a:ext>
            </a:extLst>
          </p:cNvPr>
          <p:cNvSpPr>
            <a:spLocks noGrp="1"/>
          </p:cNvSpPr>
          <p:nvPr>
            <p:ph type="body" sz="half" idx="11"/>
          </p:nvPr>
        </p:nvSpPr>
        <p:spPr>
          <a:xfrm>
            <a:off x="766763" y="1038268"/>
            <a:ext cx="5387452" cy="498598"/>
          </a:xfrm>
        </p:spPr>
        <p:txBody>
          <a:bodyPr>
            <a:noAutofit/>
          </a:bodyPr>
          <a:lstStyle/>
          <a:p>
            <a:pPr algn="l"/>
            <a:r>
              <a:rPr lang="fr-FR" sz="1400" b="1" dirty="0">
                <a:solidFill>
                  <a:srgbClr val="C0392B"/>
                </a:solidFill>
                <a:latin typeface="+mn-lt"/>
              </a:rPr>
              <a:t>RÉSULTATS 2025 vs 2019  (Source : CP SOMFY 23 avril 2026) des chiffres qui prouvent l’engagement.</a:t>
            </a:r>
          </a:p>
        </p:txBody>
      </p:sp>
      <p:sp>
        <p:nvSpPr>
          <p:cNvPr id="6" name="Espace réservé du numéro de diapositive 5">
            <a:extLst>
              <a:ext uri="{FF2B5EF4-FFF2-40B4-BE49-F238E27FC236}">
                <a16:creationId xmlns:a16="http://schemas.microsoft.com/office/drawing/2014/main" id="{90A51EBA-D533-81F1-8828-14D263B118A4}"/>
              </a:ext>
            </a:extLst>
          </p:cNvPr>
          <p:cNvSpPr>
            <a:spLocks noGrp="1"/>
          </p:cNvSpPr>
          <p:nvPr>
            <p:ph type="sldNum" sz="quarter" idx="4"/>
          </p:nvPr>
        </p:nvSpPr>
        <p:spPr/>
        <p:txBody>
          <a:bodyPr/>
          <a:lstStyle/>
          <a:p>
            <a:fld id="{94E502D6-3519-E84A-929A-6CC87717AF21}" type="slidenum">
              <a:rPr lang="fr-FR" smtClean="0"/>
              <a:pPr/>
              <a:t>6</a:t>
            </a:fld>
            <a:endParaRPr lang="fr-FR" sz="700" dirty="0"/>
          </a:p>
        </p:txBody>
      </p:sp>
      <p:sp>
        <p:nvSpPr>
          <p:cNvPr id="101" name="custom_101"/>
          <p:cNvSpPr>
            <a:spLocks noGrp="1"/>
          </p:cNvSpPr>
          <p:nvPr/>
        </p:nvSpPr>
        <p:spPr>
          <a:xfrm>
            <a:off x="6563288" y="1706769"/>
            <a:ext cx="5397230" cy="4024800"/>
          </a:xfrm>
          <a:prstGeom prst="rect">
            <a:avLst/>
          </a:prstGeom>
          <a:noFill/>
        </p:spPr>
        <p:txBody>
          <a:bodyPr lIns="91440" tIns="91440" rIns="91440" bIns="91440"/>
          <a:lstStyle/>
          <a:p>
            <a:pPr algn="l"/>
            <a:r>
              <a:rPr lang="fr-FR" sz="1400" b="1" dirty="0">
                <a:solidFill>
                  <a:srgbClr val="C0392B"/>
                </a:solidFill>
              </a:rPr>
              <a:t>IMPACT POSITIF — ÉMISSIONS ÉVITÉES CLIENTS</a:t>
            </a:r>
          </a:p>
          <a:p>
            <a:pPr algn="l"/>
            <a:r>
              <a:rPr lang="fr-FR" sz="1400" b="1" dirty="0">
                <a:solidFill>
                  <a:srgbClr val="1A2E5E"/>
                </a:solidFill>
              </a:rPr>
              <a:t>Chaque moteur SOMFY évite 1,7 fois son poids carbone</a:t>
            </a:r>
          </a:p>
          <a:p>
            <a:pPr algn="l"/>
            <a:r>
              <a:rPr lang="fr-FR" sz="1400" i="1" dirty="0">
                <a:solidFill>
                  <a:srgbClr val="555555"/>
                </a:solidFill>
              </a:rPr>
              <a:t>chez les utilisateurs finaux (étude Carbone 4 / NZI)</a:t>
            </a:r>
          </a:p>
          <a:p>
            <a:pPr algn="l"/>
            <a:endParaRPr lang="fr-FR" sz="1400" i="1" dirty="0">
              <a:solidFill>
                <a:srgbClr val="555555"/>
              </a:solidFill>
            </a:endParaRPr>
          </a:p>
          <a:p>
            <a:pPr algn="l"/>
            <a:r>
              <a:rPr lang="fr-FR" sz="1400" b="1" dirty="0">
                <a:solidFill>
                  <a:srgbClr val="C0392B"/>
                </a:solidFill>
              </a:rPr>
              <a:t>&gt;300 000 tCO₂ évitées en 2025</a:t>
            </a:r>
          </a:p>
          <a:p>
            <a:pPr algn="l"/>
            <a:r>
              <a:rPr lang="fr-FR" sz="1400" dirty="0">
                <a:solidFill>
                  <a:srgbClr val="555555"/>
                </a:solidFill>
              </a:rPr>
              <a:t>France 120 942 t    Allemagne 92 605 t    Belgique 41 747 t</a:t>
            </a:r>
          </a:p>
          <a:p>
            <a:pPr algn="l"/>
            <a:r>
              <a:rPr lang="fr-FR" sz="1400" dirty="0">
                <a:solidFill>
                  <a:srgbClr val="555555"/>
                </a:solidFill>
              </a:rPr>
              <a:t>Pologne 34 332 t    Espagne 8 802 t        Italie 4 332 t</a:t>
            </a:r>
          </a:p>
          <a:p>
            <a:pPr algn="l"/>
            <a:endParaRPr lang="fr-FR" sz="1400" dirty="0">
              <a:solidFill>
                <a:srgbClr val="555555"/>
              </a:solidFill>
            </a:endParaRPr>
          </a:p>
          <a:p>
            <a:pPr algn="l"/>
            <a:r>
              <a:rPr lang="fr-FR" sz="1400" b="1" dirty="0">
                <a:solidFill>
                  <a:srgbClr val="C0392B"/>
                </a:solidFill>
              </a:rPr>
              <a:t>À MI-PARCOURS — TRAJECTOIRE 2030</a:t>
            </a:r>
          </a:p>
          <a:p>
            <a:pPr algn="l"/>
            <a:r>
              <a:rPr lang="fr-FR" sz="1400" dirty="0"/>
              <a:t>SOMFY est à -42% sur Sc.1&amp;2 et -38% sur Sc.3.</a:t>
            </a:r>
          </a:p>
          <a:p>
            <a:pPr algn="l"/>
            <a:r>
              <a:rPr lang="fr-FR" sz="1400" dirty="0"/>
              <a:t>Le rythme de réduction s'accélère : -24% conso. élec./moteur en un an.</a:t>
            </a:r>
          </a:p>
          <a:p>
            <a:pPr algn="l"/>
            <a:r>
              <a:rPr lang="fr-FR" sz="1400" b="1" dirty="0">
                <a:solidFill>
                  <a:srgbClr val="1A2E5E"/>
                </a:solidFill>
              </a:rPr>
              <a:t>86% de l'empreinte provient des produits → le levier principal est l'éco-conception.</a:t>
            </a:r>
          </a:p>
          <a:p>
            <a:pPr algn="l"/>
            <a:endParaRPr lang="fr-FR" sz="1400" b="1" dirty="0">
              <a:solidFill>
                <a:srgbClr val="1A2E5E"/>
              </a:solidFill>
            </a:endParaRPr>
          </a:p>
          <a:p>
            <a:pPr algn="l"/>
            <a:r>
              <a:rPr lang="fr-FR" sz="1400" b="1" dirty="0">
                <a:solidFill>
                  <a:srgbClr val="C0392B"/>
                </a:solidFill>
              </a:rPr>
              <a:t>VALIDATION EXTERNE</a:t>
            </a:r>
          </a:p>
          <a:p>
            <a:pPr algn="l"/>
            <a:r>
              <a:rPr lang="fr-FR" sz="1400" dirty="0"/>
              <a:t>SBTi · Carbone 4 · PEP Ecopassport (tiers indépendant)</a:t>
            </a:r>
          </a:p>
          <a:p>
            <a:pPr algn="l"/>
            <a:r>
              <a:rPr lang="fr-FR" sz="1400" i="1" dirty="0">
                <a:solidFill>
                  <a:srgbClr val="555555"/>
                </a:solidFill>
              </a:rPr>
              <a:t>Campagne CP annuelle : Shan (juillet 2025 &amp; avril 2026)</a:t>
            </a:r>
          </a:p>
        </p:txBody>
      </p:sp>
      <p:sp>
        <p:nvSpPr>
          <p:cNvPr id="7" name="Espace réservé de la date 2">
            <a:extLst>
              <a:ext uri="{FF2B5EF4-FFF2-40B4-BE49-F238E27FC236}">
                <a16:creationId xmlns:a16="http://schemas.microsoft.com/office/drawing/2014/main" id="{07B4FB64-27FC-A682-57F2-4FC2D2CF8F5A}"/>
              </a:ext>
            </a:extLst>
          </p:cNvPr>
          <p:cNvSpPr txBox="1">
            <a:spLocks/>
          </p:cNvSpPr>
          <p:nvPr/>
        </p:nvSpPr>
        <p:spPr>
          <a:xfrm>
            <a:off x="766763" y="6339518"/>
            <a:ext cx="2741611" cy="21677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a:t>MAI 2026</a:t>
            </a:r>
            <a:endParaRPr lang="fr-FR" sz="700" dirty="0"/>
          </a:p>
        </p:txBody>
      </p:sp>
      <p:sp>
        <p:nvSpPr>
          <p:cNvPr id="8" name="Espace réservé du texte 3">
            <a:extLst>
              <a:ext uri="{FF2B5EF4-FFF2-40B4-BE49-F238E27FC236}">
                <a16:creationId xmlns:a16="http://schemas.microsoft.com/office/drawing/2014/main" id="{ABAFD11F-CE96-5B4D-1EC4-5F58D99D60D7}"/>
              </a:ext>
            </a:extLst>
          </p:cNvPr>
          <p:cNvSpPr txBox="1">
            <a:spLocks/>
          </p:cNvSpPr>
          <p:nvPr/>
        </p:nvSpPr>
        <p:spPr>
          <a:xfrm>
            <a:off x="754836" y="4001376"/>
            <a:ext cx="5387452" cy="2338142"/>
          </a:xfrm>
          <a:prstGeom prst="rect">
            <a:avLst/>
          </a:prstGeom>
        </p:spPr>
        <p:txBody>
          <a:bodyPr vert="horz" wrap="square" lIns="0" tIns="0" rIns="0" bIns="0" rtlCol="0" anchor="t">
            <a:noAutofit/>
          </a:bodyPr>
          <a:lstStyle>
            <a:lvl1pPr marL="0" indent="0" algn="l" defTabSz="914400" rtl="0" eaLnBrk="1" latinLnBrk="0" hangingPunct="1">
              <a:lnSpc>
                <a:spcPct val="90000"/>
              </a:lnSpc>
              <a:spcBef>
                <a:spcPts val="1000"/>
              </a:spcBef>
              <a:buClr>
                <a:schemeClr val="accent2"/>
              </a:buClr>
              <a:buSzPct val="160000"/>
              <a:buFont typeface="Police système Courant"/>
              <a:buNone/>
              <a:defRPr lang="fr-FR" sz="1600" b="0" i="0" kern="1200" baseline="0">
                <a:solidFill>
                  <a:schemeClr val="tx1"/>
                </a:solidFill>
                <a:latin typeface="Calibri" panose="020F0502020204030204" pitchFamily="34" charset="0"/>
                <a:ea typeface="+mn-ea"/>
                <a:cs typeface="Calibri" panose="020F0502020204030204" pitchFamily="34" charset="0"/>
              </a:defRPr>
            </a:lvl1pPr>
            <a:lvl2pPr marL="457200" indent="0" algn="l" defTabSz="914400" rtl="0" eaLnBrk="1" latinLnBrk="0" hangingPunct="1">
              <a:lnSpc>
                <a:spcPct val="90000"/>
              </a:lnSpc>
              <a:spcBef>
                <a:spcPts val="500"/>
              </a:spcBef>
              <a:buClr>
                <a:schemeClr val="accent2"/>
              </a:buClr>
              <a:buFont typeface="Police système Courant"/>
              <a:buNone/>
              <a:defRPr lang="fr-FR" sz="1400" b="0" i="0" kern="1200">
                <a:solidFill>
                  <a:schemeClr val="tx1"/>
                </a:solidFill>
                <a:latin typeface="+mn-lt"/>
                <a:ea typeface="+mn-ea"/>
                <a:cs typeface="Calibri" panose="020F0502020204030204" pitchFamily="34" charset="0"/>
              </a:defRPr>
            </a:lvl2pPr>
            <a:lvl3pPr marL="914400" indent="0" algn="l" defTabSz="914400" rtl="0" eaLnBrk="1" latinLnBrk="0" hangingPunct="1">
              <a:lnSpc>
                <a:spcPct val="90000"/>
              </a:lnSpc>
              <a:spcBef>
                <a:spcPts val="500"/>
              </a:spcBef>
              <a:buClr>
                <a:schemeClr val="accent2"/>
              </a:buClr>
              <a:buFont typeface="Police système Courant"/>
              <a:buNone/>
              <a:defRPr lang="fr-FR" sz="1200" b="0" i="0" kern="1200">
                <a:solidFill>
                  <a:srgbClr val="0C1C49"/>
                </a:solidFill>
                <a:latin typeface="+mn-lt"/>
                <a:ea typeface="+mn-ea"/>
                <a:cs typeface="Calibri" panose="020F0502020204030204" pitchFamily="34" charset="0"/>
              </a:defRPr>
            </a:lvl3pPr>
            <a:lvl4pPr marL="1371600" indent="0" algn="l" defTabSz="914400" rtl="0" eaLnBrk="1" latinLnBrk="0" hangingPunct="1">
              <a:lnSpc>
                <a:spcPct val="90000"/>
              </a:lnSpc>
              <a:spcBef>
                <a:spcPts val="500"/>
              </a:spcBef>
              <a:buFont typeface="Arial" panose="020B0604020202020204" pitchFamily="34" charset="0"/>
              <a:buNone/>
              <a:defRPr lang="fr-FR" sz="1000" b="0" i="0" kern="1200">
                <a:solidFill>
                  <a:srgbClr val="0C1C49"/>
                </a:solidFill>
                <a:latin typeface="Calibri" panose="020F0502020204030204" pitchFamily="34" charset="0"/>
                <a:ea typeface="+mn-ea"/>
                <a:cs typeface="Calibri" panose="020F0502020204030204" pitchFamily="34" charset="0"/>
              </a:defRPr>
            </a:lvl4pPr>
            <a:lvl5pPr marL="1828800" indent="0" algn="l" defTabSz="914400" rtl="0" eaLnBrk="1" latinLnBrk="0" hangingPunct="1">
              <a:lnSpc>
                <a:spcPct val="90000"/>
              </a:lnSpc>
              <a:spcBef>
                <a:spcPts val="500"/>
              </a:spcBef>
              <a:buFont typeface="Arial" panose="020B0604020202020204" pitchFamily="34" charset="0"/>
              <a:buNone/>
              <a:defRPr lang="fr-FR" sz="1000" b="0" i="0" kern="1200" cap="all" baseline="0">
                <a:solidFill>
                  <a:srgbClr val="0C1C49"/>
                </a:solidFill>
                <a:latin typeface="Calibri" panose="020F0502020204030204" pitchFamily="34" charset="0"/>
                <a:ea typeface="+mn-ea"/>
                <a:cs typeface="Calibri" panose="020F0502020204030204" pitchFamily="34" charset="0"/>
              </a:defRPr>
            </a:lvl5pPr>
            <a:lvl6pPr marL="22860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000" kern="1200">
                <a:solidFill>
                  <a:schemeClr val="tx1"/>
                </a:solidFill>
                <a:latin typeface="+mn-lt"/>
                <a:ea typeface="+mn-ea"/>
                <a:cs typeface="+mn-cs"/>
              </a:defRPr>
            </a:lvl9pPr>
          </a:lstStyle>
          <a:p>
            <a:r>
              <a:rPr lang="fr-FR" sz="1400" b="1" dirty="0">
                <a:solidFill>
                  <a:srgbClr val="C0392B"/>
                </a:solidFill>
                <a:latin typeface="+mn-lt"/>
              </a:rPr>
              <a:t>LEVIERS ACTIVÉS</a:t>
            </a:r>
          </a:p>
          <a:p>
            <a:pPr>
              <a:lnSpc>
                <a:spcPct val="100000"/>
              </a:lnSpc>
              <a:spcBef>
                <a:spcPts val="0"/>
              </a:spcBef>
            </a:pPr>
            <a:r>
              <a:rPr lang="fr-FR" sz="1400" dirty="0">
                <a:latin typeface="+mn-lt"/>
              </a:rPr>
              <a:t>• Objectif carbone assigné à chaque projet dès sa conception (depuis 2022&gt; Eco conception systématique</a:t>
            </a:r>
          </a:p>
          <a:p>
            <a:pPr>
              <a:lnSpc>
                <a:spcPct val="100000"/>
              </a:lnSpc>
              <a:spcBef>
                <a:spcPts val="0"/>
              </a:spcBef>
            </a:pPr>
            <a:r>
              <a:rPr lang="fr-FR" sz="1400" dirty="0">
                <a:latin typeface="+mn-lt"/>
              </a:rPr>
              <a:t>• PEP </a:t>
            </a:r>
            <a:r>
              <a:rPr lang="fr-FR" sz="1400" dirty="0" err="1">
                <a:latin typeface="+mn-lt"/>
              </a:rPr>
              <a:t>Ecopassport</a:t>
            </a:r>
            <a:r>
              <a:rPr lang="fr-FR" sz="1400" dirty="0">
                <a:latin typeface="+mn-lt"/>
              </a:rPr>
              <a:t> certifié par un tiers indépendant pour chaque produit</a:t>
            </a:r>
          </a:p>
          <a:p>
            <a:pPr>
              <a:lnSpc>
                <a:spcPct val="100000"/>
              </a:lnSpc>
              <a:spcBef>
                <a:spcPts val="0"/>
              </a:spcBef>
            </a:pPr>
            <a:r>
              <a:rPr lang="fr-FR" sz="1400" dirty="0">
                <a:latin typeface="+mn-lt"/>
              </a:rPr>
              <a:t>• Panneaux photovoltaïques sur les sites où l’énergie est la plus carbonée &gt; en Pologne, Tunisie, Italie</a:t>
            </a:r>
          </a:p>
          <a:p>
            <a:pPr>
              <a:lnSpc>
                <a:spcPct val="100000"/>
              </a:lnSpc>
              <a:spcBef>
                <a:spcPts val="0"/>
              </a:spcBef>
            </a:pPr>
            <a:r>
              <a:rPr lang="fr-FR" sz="1400" dirty="0">
                <a:latin typeface="+mn-lt"/>
              </a:rPr>
              <a:t>• Transports décarbonés (gaz et biogaz) dans la vallée de l'Arve</a:t>
            </a:r>
          </a:p>
          <a:p>
            <a:pPr>
              <a:lnSpc>
                <a:spcPct val="100000"/>
              </a:lnSpc>
              <a:spcBef>
                <a:spcPts val="0"/>
              </a:spcBef>
            </a:pPr>
            <a:r>
              <a:rPr lang="fr-FR" sz="1400" dirty="0">
                <a:latin typeface="+mn-lt"/>
              </a:rPr>
              <a:t>• Utilisation d’acier recyclé à hauteur de 43% (action sur la chaîne fournisseurs)</a:t>
            </a:r>
          </a:p>
          <a:p>
            <a:pPr>
              <a:lnSpc>
                <a:spcPct val="100000"/>
              </a:lnSpc>
              <a:spcBef>
                <a:spcPts val="0"/>
              </a:spcBef>
            </a:pPr>
            <a:r>
              <a:rPr lang="fr-FR" sz="1400" dirty="0">
                <a:latin typeface="+mn-lt"/>
              </a:rPr>
              <a:t>• 40 clients industriels accompagnés sur la mesure du scope 3 (2025)</a:t>
            </a:r>
          </a:p>
        </p:txBody>
      </p:sp>
      <p:pic>
        <p:nvPicPr>
          <p:cNvPr id="11" name="Image 10">
            <a:extLst>
              <a:ext uri="{FF2B5EF4-FFF2-40B4-BE49-F238E27FC236}">
                <a16:creationId xmlns:a16="http://schemas.microsoft.com/office/drawing/2014/main" id="{7E44BEA1-3E4C-A448-4A56-0D600C01664A}"/>
              </a:ext>
            </a:extLst>
          </p:cNvPr>
          <p:cNvPicPr>
            <a:picLocks noChangeAspect="1"/>
          </p:cNvPicPr>
          <p:nvPr/>
        </p:nvPicPr>
        <p:blipFill>
          <a:blip r:embed="rId2"/>
          <a:stretch>
            <a:fillRect/>
          </a:stretch>
        </p:blipFill>
        <p:spPr>
          <a:xfrm>
            <a:off x="766763" y="1669987"/>
            <a:ext cx="4883401" cy="2159111"/>
          </a:xfrm>
          <a:prstGeom prst="rect">
            <a:avLst/>
          </a:prstGeom>
        </p:spPr>
      </p:pic>
    </p:spTree>
    <p:extLst>
      <p:ext uri="{BB962C8B-B14F-4D97-AF65-F5344CB8AC3E}">
        <p14:creationId xmlns:p14="http://schemas.microsoft.com/office/powerpoint/2010/main" val="37270394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DBD6CE-39DD-07A4-52AA-50380F160448}"/>
              </a:ext>
            </a:extLst>
          </p:cNvPr>
          <p:cNvSpPr>
            <a:spLocks noGrp="1"/>
          </p:cNvSpPr>
          <p:nvPr>
            <p:ph type="title"/>
          </p:nvPr>
        </p:nvSpPr>
        <p:spPr/>
        <p:txBody>
          <a:bodyPr/>
          <a:lstStyle/>
          <a:p>
            <a:pPr algn="l"/>
            <a:r>
              <a:rPr lang="fr-FR" sz="1800" b="1" dirty="0">
                <a:solidFill>
                  <a:srgbClr val="DDBBCC"/>
                </a:solidFill>
              </a:rPr>
              <a:t>PARTIE 2.2</a:t>
            </a:r>
          </a:p>
          <a:p>
            <a:pPr algn="l"/>
            <a:r>
              <a:rPr lang="fr-FR" sz="4000" b="1" dirty="0">
                <a:solidFill>
                  <a:srgbClr val="FFFFFF"/>
                </a:solidFill>
              </a:rPr>
              <a:t>COMMUNICATION &amp;</a:t>
            </a:r>
          </a:p>
          <a:p>
            <a:pPr algn="l"/>
            <a:r>
              <a:rPr lang="fr-FR" sz="4000" b="1" dirty="0">
                <a:solidFill>
                  <a:srgbClr val="FFFFFF"/>
                </a:solidFill>
              </a:rPr>
              <a:t>STRATÉGIE D'ENGAGEMENT</a:t>
            </a:r>
          </a:p>
          <a:p>
            <a:pPr algn="l"/>
            <a:r>
              <a:rPr lang="fr-FR" sz="1600" dirty="0">
                <a:solidFill>
                  <a:srgbClr val="DDBBCC"/>
                </a:solidFill>
              </a:rPr>
              <a:t>Narratifs · Parties prenantes · Risques</a:t>
            </a:r>
          </a:p>
        </p:txBody>
      </p:sp>
      <p:sp>
        <p:nvSpPr>
          <p:cNvPr id="4" name="Espace réservé du pied de page 3">
            <a:extLst>
              <a:ext uri="{FF2B5EF4-FFF2-40B4-BE49-F238E27FC236}">
                <a16:creationId xmlns:a16="http://schemas.microsoft.com/office/drawing/2014/main" id="{F24FBDCB-967F-6A7F-B9F4-34D0A36DBA93}"/>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5" name="Espace réservé de la date 2">
            <a:extLst>
              <a:ext uri="{FF2B5EF4-FFF2-40B4-BE49-F238E27FC236}">
                <a16:creationId xmlns:a16="http://schemas.microsoft.com/office/drawing/2014/main" id="{47A02A12-960C-367D-6A0C-4CF6A8D26477}"/>
              </a:ext>
            </a:extLst>
          </p:cNvPr>
          <p:cNvSpPr>
            <a:spLocks noGrp="1"/>
          </p:cNvSpPr>
          <p:nvPr>
            <p:ph type="dt" sz="half" idx="10"/>
          </p:nvPr>
        </p:nvSpPr>
        <p:spPr>
          <a:xfrm>
            <a:off x="766763" y="6339518"/>
            <a:ext cx="2741611" cy="216776"/>
          </a:xfrm>
        </p:spPr>
        <p:txBody>
          <a:bodyPr/>
          <a:lstStyle/>
          <a:p>
            <a:pPr algn="l"/>
            <a:r>
              <a:rPr lang="fr-FR" sz="700" dirty="0"/>
              <a:t>MAI 2026</a:t>
            </a:r>
          </a:p>
        </p:txBody>
      </p:sp>
    </p:spTree>
    <p:extLst>
      <p:ext uri="{BB962C8B-B14F-4D97-AF65-F5344CB8AC3E}">
        <p14:creationId xmlns:p14="http://schemas.microsoft.com/office/powerpoint/2010/main" val="92097238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9238D8-DE33-E807-4B80-69C724B5CB6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486B9F4-90B2-778F-7995-E9D772C049C4}"/>
              </a:ext>
            </a:extLst>
          </p:cNvPr>
          <p:cNvSpPr>
            <a:spLocks noGrp="1"/>
          </p:cNvSpPr>
          <p:nvPr>
            <p:ph type="title"/>
          </p:nvPr>
        </p:nvSpPr>
        <p:spPr>
          <a:xfrm>
            <a:off x="396646" y="419935"/>
            <a:ext cx="10909300" cy="498598"/>
          </a:xfrm>
        </p:spPr>
        <p:txBody>
          <a:bodyPr/>
          <a:lstStyle/>
          <a:p>
            <a:pPr algn="l"/>
            <a:r>
              <a:rPr lang="fr-FR" sz="2200" b="1" dirty="0">
                <a:solidFill>
                  <a:srgbClr val="1A2E5E"/>
                </a:solidFill>
              </a:rPr>
              <a:t>NARRATIFS CLIMATIQUES &amp; STRATÉGIE DE COMMUNICATION</a:t>
            </a:r>
          </a:p>
        </p:txBody>
      </p:sp>
      <p:sp>
        <p:nvSpPr>
          <p:cNvPr id="3" name="Espace réservé du pied de page 2">
            <a:extLst>
              <a:ext uri="{FF2B5EF4-FFF2-40B4-BE49-F238E27FC236}">
                <a16:creationId xmlns:a16="http://schemas.microsoft.com/office/drawing/2014/main" id="{D40B6644-3EA3-C59B-8070-F03D3859CE52}"/>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4" name="Espace réservé du texte 3">
            <a:extLst>
              <a:ext uri="{FF2B5EF4-FFF2-40B4-BE49-F238E27FC236}">
                <a16:creationId xmlns:a16="http://schemas.microsoft.com/office/drawing/2014/main" id="{79B500C4-58BB-2664-9A52-0B4AD56195F6}"/>
              </a:ext>
            </a:extLst>
          </p:cNvPr>
          <p:cNvSpPr>
            <a:spLocks noGrp="1"/>
          </p:cNvSpPr>
          <p:nvPr>
            <p:ph type="body" sz="half" idx="11"/>
          </p:nvPr>
        </p:nvSpPr>
        <p:spPr>
          <a:xfrm>
            <a:off x="396647" y="924933"/>
            <a:ext cx="6657154" cy="4026893"/>
          </a:xfrm>
        </p:spPr>
        <p:txBody>
          <a:bodyPr>
            <a:noAutofit/>
          </a:bodyPr>
          <a:lstStyle/>
          <a:p>
            <a:pPr algn="l"/>
            <a:r>
              <a:rPr lang="fr-FR" sz="1400" b="1" dirty="0">
                <a:solidFill>
                  <a:srgbClr val="C0392B"/>
                </a:solidFill>
              </a:rPr>
              <a:t>3 RÉCITS COMPLÉMENTAIRES</a:t>
            </a:r>
          </a:p>
          <a:p>
            <a:pPr algn="l">
              <a:lnSpc>
                <a:spcPct val="100000"/>
              </a:lnSpc>
              <a:spcBef>
                <a:spcPts val="0"/>
              </a:spcBef>
            </a:pPr>
            <a:r>
              <a:rPr lang="fr-FR" sz="1400" b="1" dirty="0">
                <a:solidFill>
                  <a:srgbClr val="1A2E5E"/>
                </a:solidFill>
              </a:rPr>
              <a:t>① DÉCARBONATION PROPRE</a:t>
            </a:r>
          </a:p>
          <a:p>
            <a:pPr algn="l">
              <a:lnSpc>
                <a:spcPct val="100000"/>
              </a:lnSpc>
              <a:spcBef>
                <a:spcPts val="0"/>
              </a:spcBef>
            </a:pPr>
            <a:r>
              <a:rPr lang="fr-FR" sz="1400" dirty="0"/>
              <a:t>«Nous réduisons nos propres émissions de -50% d’ici 2030 » </a:t>
            </a:r>
          </a:p>
          <a:p>
            <a:pPr algn="l">
              <a:lnSpc>
                <a:spcPct val="100000"/>
              </a:lnSpc>
              <a:spcBef>
                <a:spcPts val="0"/>
              </a:spcBef>
            </a:pPr>
            <a:r>
              <a:rPr lang="fr-FR" sz="1400" dirty="0"/>
              <a:t> Vérifiés par SBTi &amp; Carbone 4</a:t>
            </a:r>
          </a:p>
          <a:p>
            <a:pPr algn="l">
              <a:lnSpc>
                <a:spcPct val="100000"/>
              </a:lnSpc>
              <a:spcBef>
                <a:spcPts val="0"/>
              </a:spcBef>
            </a:pPr>
            <a:r>
              <a:rPr lang="fr-FR" sz="1400" i="1" dirty="0">
                <a:solidFill>
                  <a:srgbClr val="555555"/>
                </a:solidFill>
              </a:rPr>
              <a:t>Communiqués de presse annuels (juillet 2025, avril 2026)</a:t>
            </a:r>
          </a:p>
          <a:p>
            <a:pPr algn="l">
              <a:lnSpc>
                <a:spcPct val="100000"/>
              </a:lnSpc>
              <a:spcBef>
                <a:spcPts val="600"/>
              </a:spcBef>
            </a:pPr>
            <a:endParaRPr lang="fr-FR" sz="800" i="1" dirty="0">
              <a:solidFill>
                <a:srgbClr val="555555"/>
              </a:solidFill>
            </a:endParaRPr>
          </a:p>
          <a:p>
            <a:pPr algn="l">
              <a:lnSpc>
                <a:spcPct val="100000"/>
              </a:lnSpc>
              <a:spcBef>
                <a:spcPts val="0"/>
              </a:spcBef>
            </a:pPr>
            <a:r>
              <a:rPr lang="fr-FR" sz="1400" b="1" dirty="0">
                <a:solidFill>
                  <a:srgbClr val="1A2E5E"/>
                </a:solidFill>
              </a:rPr>
              <a:t>② VALEUR AJOUTÉE CLIMATIQUE</a:t>
            </a:r>
          </a:p>
          <a:p>
            <a:pPr algn="l">
              <a:lnSpc>
                <a:spcPct val="100000"/>
              </a:lnSpc>
              <a:spcBef>
                <a:spcPts val="0"/>
              </a:spcBef>
            </a:pPr>
            <a:r>
              <a:rPr lang="fr-FR" sz="1400" dirty="0"/>
              <a:t>« Nos produits font partie de la solution »</a:t>
            </a:r>
          </a:p>
          <a:p>
            <a:pPr algn="l">
              <a:lnSpc>
                <a:spcPct val="100000"/>
              </a:lnSpc>
              <a:spcBef>
                <a:spcPts val="0"/>
              </a:spcBef>
            </a:pPr>
            <a:r>
              <a:rPr lang="fr-FR" sz="1400" dirty="0"/>
              <a:t>White Paper 2023 (Carbone 4) traduit l’impact positif </a:t>
            </a:r>
          </a:p>
          <a:p>
            <a:pPr algn="l">
              <a:lnSpc>
                <a:spcPct val="100000"/>
              </a:lnSpc>
              <a:spcBef>
                <a:spcPts val="0"/>
              </a:spcBef>
            </a:pPr>
            <a:r>
              <a:rPr lang="fr-FR" sz="1400" dirty="0"/>
              <a:t>des protections solaires motorisées</a:t>
            </a:r>
          </a:p>
          <a:p>
            <a:pPr algn="l">
              <a:lnSpc>
                <a:spcPct val="100000"/>
              </a:lnSpc>
              <a:spcBef>
                <a:spcPts val="0"/>
              </a:spcBef>
            </a:pPr>
            <a:r>
              <a:rPr lang="fr-FR" sz="1400" dirty="0"/>
              <a:t>Chaque moteur évite 1,7 fois son empreinte</a:t>
            </a:r>
          </a:p>
          <a:p>
            <a:pPr algn="l">
              <a:lnSpc>
                <a:spcPct val="100000"/>
              </a:lnSpc>
              <a:spcBef>
                <a:spcPts val="0"/>
              </a:spcBef>
            </a:pPr>
            <a:r>
              <a:rPr lang="fr-FR" sz="1400" b="1" dirty="0">
                <a:solidFill>
                  <a:srgbClr val="C0392B"/>
                </a:solidFill>
              </a:rPr>
              <a:t>&gt;300 000 tCO₂ évitées en 2025</a:t>
            </a:r>
          </a:p>
          <a:p>
            <a:pPr algn="l">
              <a:lnSpc>
                <a:spcPct val="100000"/>
              </a:lnSpc>
              <a:spcBef>
                <a:spcPts val="600"/>
              </a:spcBef>
            </a:pPr>
            <a:endParaRPr lang="fr-FR" sz="900" b="1" dirty="0">
              <a:solidFill>
                <a:srgbClr val="C0392B"/>
              </a:solidFill>
            </a:endParaRPr>
          </a:p>
          <a:p>
            <a:pPr algn="l">
              <a:lnSpc>
                <a:spcPct val="100000"/>
              </a:lnSpc>
              <a:spcBef>
                <a:spcPts val="0"/>
              </a:spcBef>
            </a:pPr>
            <a:r>
              <a:rPr lang="fr-FR" sz="1400" b="1" dirty="0">
                <a:solidFill>
                  <a:srgbClr val="1A2E5E"/>
                </a:solidFill>
              </a:rPr>
              <a:t>③ VISION PARTAGÉE - Plan stratégique à échéance 2030</a:t>
            </a:r>
          </a:p>
          <a:p>
            <a:pPr algn="l">
              <a:lnSpc>
                <a:spcPct val="100000"/>
              </a:lnSpc>
              <a:spcBef>
                <a:spcPts val="0"/>
              </a:spcBef>
            </a:pPr>
            <a:r>
              <a:rPr lang="fr-FR" sz="1400" i="1" dirty="0"/>
              <a:t>« Inspirer de nouvelles façons de vivre, accessibles à tous, créer de meilleurs espaces de vie »</a:t>
            </a:r>
          </a:p>
          <a:p>
            <a:pPr algn="l">
              <a:lnSpc>
                <a:spcPct val="100000"/>
              </a:lnSpc>
              <a:spcBef>
                <a:spcPts val="0"/>
              </a:spcBef>
            </a:pPr>
            <a:r>
              <a:rPr lang="fr-FR" sz="1400" dirty="0"/>
              <a:t>Le changement climatique comme accélérateur business, pas une contrainte.</a:t>
            </a:r>
          </a:p>
          <a:p>
            <a:pPr algn="l">
              <a:lnSpc>
                <a:spcPct val="100000"/>
              </a:lnSpc>
              <a:spcBef>
                <a:spcPts val="0"/>
              </a:spcBef>
            </a:pPr>
            <a:r>
              <a:rPr lang="fr-FR" sz="1400" dirty="0">
                <a:solidFill>
                  <a:srgbClr val="555555"/>
                </a:solidFill>
              </a:rPr>
              <a:t>Keynote PDG Sébastien Picot · roadshow interne · fédérateur interne &amp; externe</a:t>
            </a:r>
          </a:p>
          <a:p>
            <a:pPr algn="l"/>
            <a:endParaRPr lang="fr-FR" sz="200" dirty="0">
              <a:solidFill>
                <a:srgbClr val="555555"/>
              </a:solidFill>
            </a:endParaRPr>
          </a:p>
          <a:p>
            <a:pPr algn="l">
              <a:lnSpc>
                <a:spcPct val="100000"/>
              </a:lnSpc>
              <a:spcBef>
                <a:spcPts val="0"/>
              </a:spcBef>
            </a:pPr>
            <a:r>
              <a:rPr lang="fr-FR" sz="1400" b="1" dirty="0">
                <a:solidFill>
                  <a:srgbClr val="C0392B"/>
                </a:solidFill>
              </a:rPr>
              <a:t>CANAUX &amp; FORMATS</a:t>
            </a:r>
          </a:p>
          <a:p>
            <a:pPr algn="l">
              <a:lnSpc>
                <a:spcPct val="100000"/>
              </a:lnSpc>
              <a:spcBef>
                <a:spcPts val="0"/>
              </a:spcBef>
            </a:pPr>
            <a:r>
              <a:rPr lang="fr-FR" sz="1400" dirty="0"/>
              <a:t>CP presse (Shan)</a:t>
            </a:r>
          </a:p>
          <a:p>
            <a:pPr algn="l">
              <a:lnSpc>
                <a:spcPct val="100000"/>
              </a:lnSpc>
              <a:spcBef>
                <a:spcPts val="0"/>
              </a:spcBef>
            </a:pPr>
            <a:r>
              <a:rPr lang="fr-FR" sz="1400" dirty="0"/>
              <a:t>White Paper Carbone 4 (B2B : architectes, bureaux d'études)</a:t>
            </a:r>
          </a:p>
          <a:p>
            <a:pPr algn="l">
              <a:lnSpc>
                <a:spcPct val="100000"/>
              </a:lnSpc>
              <a:spcBef>
                <a:spcPts val="0"/>
              </a:spcBef>
            </a:pPr>
            <a:r>
              <a:rPr lang="fr-FR" sz="1400" dirty="0"/>
              <a:t>Charte clients RSE (9 principes) </a:t>
            </a:r>
          </a:p>
          <a:p>
            <a:pPr algn="l">
              <a:lnSpc>
                <a:spcPct val="100000"/>
              </a:lnSpc>
              <a:spcBef>
                <a:spcPts val="0"/>
              </a:spcBef>
            </a:pPr>
            <a:r>
              <a:rPr lang="fr-FR" sz="1400" dirty="0"/>
              <a:t>Politique environnementale 2025 (17 pages) </a:t>
            </a:r>
          </a:p>
          <a:p>
            <a:pPr algn="l">
              <a:lnSpc>
                <a:spcPct val="100000"/>
              </a:lnSpc>
              <a:spcBef>
                <a:spcPts val="0"/>
              </a:spcBef>
            </a:pPr>
            <a:r>
              <a:rPr lang="fr-FR" sz="1400" dirty="0"/>
              <a:t>SOMFY Campus (650 modules) </a:t>
            </a:r>
          </a:p>
          <a:p>
            <a:pPr algn="l">
              <a:lnSpc>
                <a:spcPct val="100000"/>
              </a:lnSpc>
              <a:spcBef>
                <a:spcPts val="0"/>
              </a:spcBef>
            </a:pPr>
            <a:r>
              <a:rPr lang="fr-FR" sz="1400" dirty="0"/>
              <a:t>Roadshow interne pédagogique (35 dates et 28 pays en 2 mois)</a:t>
            </a:r>
          </a:p>
        </p:txBody>
      </p:sp>
      <p:sp>
        <p:nvSpPr>
          <p:cNvPr id="6" name="Espace réservé du numéro de diapositive 5">
            <a:extLst>
              <a:ext uri="{FF2B5EF4-FFF2-40B4-BE49-F238E27FC236}">
                <a16:creationId xmlns:a16="http://schemas.microsoft.com/office/drawing/2014/main" id="{13C21496-AE4C-AFC7-D5CB-558294AA3358}"/>
              </a:ext>
            </a:extLst>
          </p:cNvPr>
          <p:cNvSpPr>
            <a:spLocks noGrp="1"/>
          </p:cNvSpPr>
          <p:nvPr>
            <p:ph type="sldNum" sz="quarter" idx="4"/>
          </p:nvPr>
        </p:nvSpPr>
        <p:spPr/>
        <p:txBody>
          <a:bodyPr/>
          <a:lstStyle/>
          <a:p>
            <a:fld id="{94E502D6-3519-E84A-929A-6CC87717AF21}" type="slidenum">
              <a:rPr lang="fr-FR" smtClean="0"/>
              <a:pPr/>
              <a:t>8</a:t>
            </a:fld>
            <a:endParaRPr lang="fr-FR" sz="700" dirty="0"/>
          </a:p>
        </p:txBody>
      </p:sp>
      <p:sp>
        <p:nvSpPr>
          <p:cNvPr id="101" name="custom_101">
            <a:extLst>
              <a:ext uri="{FF2B5EF4-FFF2-40B4-BE49-F238E27FC236}">
                <a16:creationId xmlns:a16="http://schemas.microsoft.com/office/drawing/2014/main" id="{50922093-BC26-C951-1FF1-530882544FCB}"/>
              </a:ext>
            </a:extLst>
          </p:cNvPr>
          <p:cNvSpPr>
            <a:spLocks noGrp="1"/>
          </p:cNvSpPr>
          <p:nvPr/>
        </p:nvSpPr>
        <p:spPr>
          <a:xfrm>
            <a:off x="7358602" y="3880794"/>
            <a:ext cx="4865773" cy="2406096"/>
          </a:xfrm>
          <a:prstGeom prst="rect">
            <a:avLst/>
          </a:prstGeom>
          <a:noFill/>
        </p:spPr>
        <p:txBody>
          <a:bodyPr lIns="91440" tIns="91440" rIns="91440" bIns="91440"/>
          <a:lstStyle/>
          <a:p>
            <a:pPr algn="l"/>
            <a:r>
              <a:rPr lang="fr-FR" sz="1400" b="1" dirty="0">
                <a:solidFill>
                  <a:srgbClr val="C0392B"/>
                </a:solidFill>
              </a:rPr>
              <a:t>TENSION IDENTIFIÉE</a:t>
            </a:r>
          </a:p>
          <a:p>
            <a:pPr algn="l"/>
            <a:r>
              <a:rPr lang="fr-FR" sz="1400" b="1" dirty="0">
                <a:solidFill>
                  <a:srgbClr val="1A2E5E"/>
                </a:solidFill>
              </a:rPr>
              <a:t>Discours B2B (valeur économique des émissions évitées) </a:t>
            </a:r>
          </a:p>
          <a:p>
            <a:pPr algn="l"/>
            <a:r>
              <a:rPr lang="fr-FR" sz="2400" b="1" dirty="0">
                <a:solidFill>
                  <a:srgbClr val="1A2E5E"/>
                </a:solidFill>
              </a:rPr>
              <a:t>≠</a:t>
            </a:r>
            <a:r>
              <a:rPr lang="fr-FR" sz="1400" b="1" dirty="0">
                <a:solidFill>
                  <a:srgbClr val="1A2E5E"/>
                </a:solidFill>
              </a:rPr>
              <a:t> </a:t>
            </a:r>
          </a:p>
          <a:p>
            <a:pPr algn="l"/>
            <a:r>
              <a:rPr lang="fr-FR" sz="1400" b="1" dirty="0">
                <a:solidFill>
                  <a:srgbClr val="1A2E5E"/>
                </a:solidFill>
              </a:rPr>
              <a:t>Discours réglementaire (conformité SBTi/CSRD)</a:t>
            </a:r>
          </a:p>
          <a:p>
            <a:pPr algn="l"/>
            <a:r>
              <a:rPr lang="fr-FR" sz="1400" dirty="0"/>
              <a:t>→ Risque de fragmentation narrative entre les audiences</a:t>
            </a:r>
          </a:p>
          <a:p>
            <a:pPr algn="l"/>
            <a:endParaRPr lang="fr-FR" sz="1400" b="1" dirty="0"/>
          </a:p>
          <a:p>
            <a:pPr algn="l"/>
            <a:r>
              <a:rPr lang="fr-FR" sz="1400" b="1" dirty="0"/>
              <a:t>Solution : récit intégré en cascade + charte éditoriale RSE unifiée entre les directions </a:t>
            </a:r>
            <a:r>
              <a:rPr lang="fr-FR" sz="1400" i="1" dirty="0">
                <a:solidFill>
                  <a:srgbClr val="555555"/>
                </a:solidFill>
              </a:rPr>
              <a:t>(communication interne / marketing / commerciaux / ingénierie)</a:t>
            </a:r>
          </a:p>
          <a:p>
            <a:endParaRPr lang="fr-FR" sz="1400" dirty="0">
              <a:solidFill>
                <a:srgbClr val="555555"/>
              </a:solidFill>
            </a:endParaRPr>
          </a:p>
          <a:p>
            <a:endParaRPr lang="fr-FR" sz="1400" i="1" dirty="0">
              <a:solidFill>
                <a:srgbClr val="555555"/>
              </a:solidFill>
            </a:endParaRPr>
          </a:p>
        </p:txBody>
      </p:sp>
      <p:sp>
        <p:nvSpPr>
          <p:cNvPr id="7" name="Espace réservé de la date 2">
            <a:extLst>
              <a:ext uri="{FF2B5EF4-FFF2-40B4-BE49-F238E27FC236}">
                <a16:creationId xmlns:a16="http://schemas.microsoft.com/office/drawing/2014/main" id="{CF67B709-3FCC-5DE1-CBB4-6B49CB438FAE}"/>
              </a:ext>
            </a:extLst>
          </p:cNvPr>
          <p:cNvSpPr txBox="1">
            <a:spLocks/>
          </p:cNvSpPr>
          <p:nvPr/>
        </p:nvSpPr>
        <p:spPr>
          <a:xfrm>
            <a:off x="766763" y="6339518"/>
            <a:ext cx="2741611" cy="21677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a:t>MAI 2026</a:t>
            </a:r>
            <a:endParaRPr lang="fr-FR" sz="700" dirty="0"/>
          </a:p>
        </p:txBody>
      </p:sp>
      <p:pic>
        <p:nvPicPr>
          <p:cNvPr id="10" name="Image 9">
            <a:extLst>
              <a:ext uri="{FF2B5EF4-FFF2-40B4-BE49-F238E27FC236}">
                <a16:creationId xmlns:a16="http://schemas.microsoft.com/office/drawing/2014/main" id="{611008A9-C840-213E-6613-909404740DAE}"/>
              </a:ext>
            </a:extLst>
          </p:cNvPr>
          <p:cNvPicPr>
            <a:picLocks noChangeAspect="1"/>
          </p:cNvPicPr>
          <p:nvPr/>
        </p:nvPicPr>
        <p:blipFill>
          <a:blip r:embed="rId2"/>
          <a:stretch>
            <a:fillRect/>
          </a:stretch>
        </p:blipFill>
        <p:spPr>
          <a:xfrm>
            <a:off x="5283112" y="784283"/>
            <a:ext cx="6647490" cy="3043884"/>
          </a:xfrm>
          <a:prstGeom prst="rect">
            <a:avLst/>
          </a:prstGeom>
        </p:spPr>
      </p:pic>
    </p:spTree>
    <p:extLst>
      <p:ext uri="{BB962C8B-B14F-4D97-AF65-F5344CB8AC3E}">
        <p14:creationId xmlns:p14="http://schemas.microsoft.com/office/powerpoint/2010/main" val="11389498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C20FAD-7930-DE48-57A5-708DB4860342}"/>
              </a:ext>
            </a:extLst>
          </p:cNvPr>
          <p:cNvSpPr>
            <a:spLocks noGrp="1"/>
          </p:cNvSpPr>
          <p:nvPr>
            <p:ph type="title"/>
          </p:nvPr>
        </p:nvSpPr>
        <p:spPr/>
        <p:txBody>
          <a:bodyPr/>
          <a:lstStyle/>
          <a:p>
            <a:pPr algn="l"/>
            <a:r>
              <a:rPr lang="fr-FR" sz="2200" b="1" dirty="0">
                <a:solidFill>
                  <a:srgbClr val="1A2E5E"/>
                </a:solidFill>
              </a:rPr>
              <a:t>RISQUES, LIMITES &amp; CONTROVERSES</a:t>
            </a:r>
          </a:p>
        </p:txBody>
      </p:sp>
      <p:sp>
        <p:nvSpPr>
          <p:cNvPr id="3" name="Espace réservé du pied de page 2">
            <a:extLst>
              <a:ext uri="{FF2B5EF4-FFF2-40B4-BE49-F238E27FC236}">
                <a16:creationId xmlns:a16="http://schemas.microsoft.com/office/drawing/2014/main" id="{5988A98E-C3BA-F2CD-D65F-ADE9EBEF51CD}"/>
              </a:ext>
            </a:extLst>
          </p:cNvPr>
          <p:cNvSpPr>
            <a:spLocks noGrp="1"/>
          </p:cNvSpPr>
          <p:nvPr>
            <p:ph type="ftr" sz="quarter" idx="3"/>
          </p:nvPr>
        </p:nvSpPr>
        <p:spPr/>
        <p:txBody>
          <a:bodyPr/>
          <a:lstStyle/>
          <a:p>
            <a:pPr algn="l"/>
            <a:r>
              <a:rPr lang="fr-FR" sz="700" dirty="0"/>
              <a:t>Étude de cas SOMFY — Climat &amp; Communication — CELSA Sorbonne 2026</a:t>
            </a:r>
          </a:p>
        </p:txBody>
      </p:sp>
      <p:sp>
        <p:nvSpPr>
          <p:cNvPr id="4" name="Espace réservé du texte 3">
            <a:extLst>
              <a:ext uri="{FF2B5EF4-FFF2-40B4-BE49-F238E27FC236}">
                <a16:creationId xmlns:a16="http://schemas.microsoft.com/office/drawing/2014/main" id="{5676C2D2-A4E7-50D9-00C6-A18BB8BD98A3}"/>
              </a:ext>
            </a:extLst>
          </p:cNvPr>
          <p:cNvSpPr>
            <a:spLocks noGrp="1"/>
          </p:cNvSpPr>
          <p:nvPr>
            <p:ph type="body" sz="half" idx="11"/>
          </p:nvPr>
        </p:nvSpPr>
        <p:spPr>
          <a:xfrm>
            <a:off x="766763" y="956169"/>
            <a:ext cx="6150872" cy="4026893"/>
          </a:xfrm>
        </p:spPr>
        <p:txBody>
          <a:bodyPr>
            <a:noAutofit/>
          </a:bodyPr>
          <a:lstStyle/>
          <a:p>
            <a:r>
              <a:rPr lang="fr-FR" sz="1400" b="1" dirty="0">
                <a:solidFill>
                  <a:srgbClr val="C0392B"/>
                </a:solidFill>
                <a:latin typeface="+mn-lt"/>
              </a:rPr>
              <a:t>5 ANGLES FAIBLES </a:t>
            </a:r>
            <a:r>
              <a:rPr lang="fr-FR" sz="1400" b="1" dirty="0">
                <a:solidFill>
                  <a:srgbClr val="C0392B"/>
                </a:solidFill>
              </a:rPr>
              <a:t>IDENTIFIÉS</a:t>
            </a:r>
            <a:r>
              <a:rPr lang="fr-FR" sz="1400" b="1" dirty="0">
                <a:solidFill>
                  <a:srgbClr val="C0392B"/>
                </a:solidFill>
                <a:latin typeface="+mn-lt"/>
              </a:rPr>
              <a:t> DE LA STRATEGIE DE COMMUNICATION</a:t>
            </a:r>
          </a:p>
          <a:p>
            <a:pPr algn="l">
              <a:lnSpc>
                <a:spcPct val="100000"/>
              </a:lnSpc>
              <a:spcBef>
                <a:spcPts val="0"/>
              </a:spcBef>
            </a:pPr>
            <a:r>
              <a:rPr lang="fr-FR" sz="1400" b="1" dirty="0">
                <a:solidFill>
                  <a:srgbClr val="1A2E5E"/>
                </a:solidFill>
                <a:latin typeface="+mn-lt"/>
              </a:rPr>
              <a:t>1 · Scope 3 aval incomplet - sous communiqué</a:t>
            </a:r>
          </a:p>
          <a:p>
            <a:pPr algn="l">
              <a:lnSpc>
                <a:spcPct val="100000"/>
              </a:lnSpc>
              <a:spcBef>
                <a:spcPts val="0"/>
              </a:spcBef>
            </a:pPr>
            <a:r>
              <a:rPr lang="fr-FR" sz="1400" dirty="0">
                <a:latin typeface="+mn-lt"/>
              </a:rPr>
              <a:t>17% des produits non encore éco-conçus en 2025. Objectif 100% = défi à 5 ans.</a:t>
            </a:r>
          </a:p>
          <a:p>
            <a:pPr algn="l">
              <a:lnSpc>
                <a:spcPct val="100000"/>
              </a:lnSpc>
              <a:spcBef>
                <a:spcPts val="0"/>
              </a:spcBef>
            </a:pPr>
            <a:endParaRPr lang="fr-FR" sz="1400" dirty="0">
              <a:latin typeface="+mn-lt"/>
            </a:endParaRPr>
          </a:p>
          <a:p>
            <a:pPr algn="l">
              <a:lnSpc>
                <a:spcPct val="100000"/>
              </a:lnSpc>
              <a:spcBef>
                <a:spcPts val="0"/>
              </a:spcBef>
            </a:pPr>
            <a:r>
              <a:rPr lang="fr-FR" sz="1400" b="1" dirty="0">
                <a:solidFill>
                  <a:srgbClr val="1A2E5E"/>
                </a:solidFill>
                <a:latin typeface="+mn-lt"/>
              </a:rPr>
              <a:t>2 · Émissions évitées - risque de mésinterprétation</a:t>
            </a:r>
          </a:p>
          <a:p>
            <a:pPr algn="l">
              <a:lnSpc>
                <a:spcPct val="100000"/>
              </a:lnSpc>
              <a:spcBef>
                <a:spcPts val="0"/>
              </a:spcBef>
            </a:pPr>
            <a:r>
              <a:rPr lang="fr-FR" sz="1400" dirty="0">
                <a:latin typeface="+mn-lt"/>
              </a:rPr>
              <a:t>Concept scientifiquement valide (NZI / Carbone 4) mais perçu comme « carbon </a:t>
            </a:r>
            <a:r>
              <a:rPr lang="fr-FR" sz="1400" dirty="0" err="1">
                <a:latin typeface="+mn-lt"/>
              </a:rPr>
              <a:t>washing</a:t>
            </a:r>
            <a:r>
              <a:rPr lang="fr-FR" sz="1400" dirty="0">
                <a:latin typeface="+mn-lt"/>
              </a:rPr>
              <a:t> » si insuffisamment vulgarisé. Nécessite pédagogie, mise en contexte permanente et illustration avec des exemples « grand public »</a:t>
            </a:r>
          </a:p>
          <a:p>
            <a:pPr algn="l">
              <a:lnSpc>
                <a:spcPct val="100000"/>
              </a:lnSpc>
              <a:spcBef>
                <a:spcPts val="0"/>
              </a:spcBef>
            </a:pPr>
            <a:endParaRPr lang="fr-FR" sz="1400" dirty="0">
              <a:latin typeface="+mn-lt"/>
            </a:endParaRPr>
          </a:p>
          <a:p>
            <a:pPr algn="l">
              <a:lnSpc>
                <a:spcPct val="100000"/>
              </a:lnSpc>
              <a:spcBef>
                <a:spcPts val="0"/>
              </a:spcBef>
            </a:pPr>
            <a:r>
              <a:rPr lang="fr-FR" sz="1400" b="1" dirty="0">
                <a:solidFill>
                  <a:srgbClr val="1A2E5E"/>
                </a:solidFill>
                <a:latin typeface="+mn-lt"/>
              </a:rPr>
              <a:t>3 · Greenhushing - risque émergent</a:t>
            </a:r>
          </a:p>
          <a:p>
            <a:pPr algn="l">
              <a:lnSpc>
                <a:spcPct val="100000"/>
              </a:lnSpc>
              <a:spcBef>
                <a:spcPts val="0"/>
              </a:spcBef>
            </a:pPr>
            <a:r>
              <a:rPr lang="fr-FR" sz="1400" dirty="0">
                <a:latin typeface="+mn-lt"/>
              </a:rPr>
              <a:t>Face au backlash ESG (USA, janv. 2025 - sortie Accords de Paris) et  judiciarisation de la RSE, tentation de sous-communiquer. Or l'absence de communication est aussi un risque réputationnel.</a:t>
            </a:r>
          </a:p>
          <a:p>
            <a:pPr algn="l">
              <a:lnSpc>
                <a:spcPct val="100000"/>
              </a:lnSpc>
              <a:spcBef>
                <a:spcPts val="0"/>
              </a:spcBef>
            </a:pPr>
            <a:endParaRPr lang="fr-FR" sz="1400" dirty="0">
              <a:latin typeface="+mn-lt"/>
            </a:endParaRPr>
          </a:p>
          <a:p>
            <a:pPr algn="l">
              <a:lnSpc>
                <a:spcPct val="100000"/>
              </a:lnSpc>
              <a:spcBef>
                <a:spcPts val="0"/>
              </a:spcBef>
            </a:pPr>
            <a:r>
              <a:rPr lang="fr-FR" sz="1400" b="1" dirty="0">
                <a:solidFill>
                  <a:srgbClr val="1A2E5E"/>
                </a:solidFill>
                <a:latin typeface="+mn-lt"/>
              </a:rPr>
              <a:t>4 · Tension &gt; croissance / décarbonation absolue</a:t>
            </a:r>
          </a:p>
          <a:p>
            <a:pPr algn="l">
              <a:lnSpc>
                <a:spcPct val="100000"/>
              </a:lnSpc>
              <a:spcBef>
                <a:spcPts val="0"/>
              </a:spcBef>
            </a:pPr>
            <a:r>
              <a:rPr lang="fr-FR" sz="1400" dirty="0">
                <a:latin typeface="+mn-lt"/>
              </a:rPr>
              <a:t>L'expansion internationale, le marché des bâtiments collectifs et la digitalisation génèrent plus d'émissions absolues même si la consommation électrique par moteur baisse. La gamme solaire pourrait résoudre ce paradoxe. Narration explicite pour éviter les accusations de double discours.</a:t>
            </a:r>
          </a:p>
          <a:p>
            <a:pPr algn="l">
              <a:lnSpc>
                <a:spcPct val="100000"/>
              </a:lnSpc>
              <a:spcBef>
                <a:spcPts val="0"/>
              </a:spcBef>
            </a:pPr>
            <a:endParaRPr lang="fr-FR" sz="1400" dirty="0">
              <a:latin typeface="+mn-lt"/>
            </a:endParaRPr>
          </a:p>
          <a:p>
            <a:pPr algn="l">
              <a:lnSpc>
                <a:spcPct val="100000"/>
              </a:lnSpc>
              <a:spcBef>
                <a:spcPts val="0"/>
              </a:spcBef>
            </a:pPr>
            <a:r>
              <a:rPr lang="fr-FR" sz="1400" b="1" dirty="0">
                <a:solidFill>
                  <a:srgbClr val="1A2E5E"/>
                </a:solidFill>
                <a:latin typeface="+mn-lt"/>
              </a:rPr>
              <a:t>5 · Scope 3 fournisseurs peu documenté</a:t>
            </a:r>
          </a:p>
          <a:p>
            <a:pPr algn="l">
              <a:lnSpc>
                <a:spcPct val="100000"/>
              </a:lnSpc>
              <a:spcBef>
                <a:spcPts val="0"/>
              </a:spcBef>
            </a:pPr>
            <a:r>
              <a:rPr lang="fr-FR" sz="1400" dirty="0">
                <a:latin typeface="+mn-lt"/>
              </a:rPr>
              <a:t>La décarbonation amont sur la chaîne de valeur reste peu visible publiquement. Fragilise la crédibilité CSRD (double matérialité) et l'engagement filière global. Communication actuelle principalement centrée sur nos produits et nos sites.</a:t>
            </a:r>
          </a:p>
        </p:txBody>
      </p:sp>
      <p:sp>
        <p:nvSpPr>
          <p:cNvPr id="6" name="Espace réservé du numéro de diapositive 5">
            <a:extLst>
              <a:ext uri="{FF2B5EF4-FFF2-40B4-BE49-F238E27FC236}">
                <a16:creationId xmlns:a16="http://schemas.microsoft.com/office/drawing/2014/main" id="{90A51EBA-D533-81F1-8828-14D263B118A4}"/>
              </a:ext>
            </a:extLst>
          </p:cNvPr>
          <p:cNvSpPr>
            <a:spLocks noGrp="1"/>
          </p:cNvSpPr>
          <p:nvPr>
            <p:ph type="sldNum" sz="quarter" idx="4"/>
          </p:nvPr>
        </p:nvSpPr>
        <p:spPr/>
        <p:txBody>
          <a:bodyPr/>
          <a:lstStyle/>
          <a:p>
            <a:fld id="{94E502D6-3519-E84A-929A-6CC87717AF21}" type="slidenum">
              <a:rPr lang="fr-FR" smtClean="0"/>
              <a:pPr/>
              <a:t>9</a:t>
            </a:fld>
            <a:endParaRPr lang="fr-FR" sz="700" dirty="0"/>
          </a:p>
        </p:txBody>
      </p:sp>
      <p:sp>
        <p:nvSpPr>
          <p:cNvPr id="101" name="custom_101"/>
          <p:cNvSpPr>
            <a:spLocks noGrp="1"/>
          </p:cNvSpPr>
          <p:nvPr/>
        </p:nvSpPr>
        <p:spPr>
          <a:xfrm>
            <a:off x="7095934" y="843153"/>
            <a:ext cx="5278560" cy="4024800"/>
          </a:xfrm>
          <a:prstGeom prst="rect">
            <a:avLst/>
          </a:prstGeom>
          <a:noFill/>
        </p:spPr>
        <p:txBody>
          <a:bodyPr lIns="91440" tIns="91440" rIns="91440" bIns="91440"/>
          <a:lstStyle/>
          <a:p>
            <a:pPr algn="l"/>
            <a:r>
              <a:rPr lang="fr-FR" sz="1400" b="1" dirty="0">
                <a:solidFill>
                  <a:srgbClr val="C0392B"/>
                </a:solidFill>
              </a:rPr>
              <a:t>CONTEXTE AGGRAVANT</a:t>
            </a:r>
          </a:p>
          <a:p>
            <a:pPr algn="l"/>
            <a:r>
              <a:rPr lang="fr-FR" sz="1400" b="1" dirty="0">
                <a:solidFill>
                  <a:srgbClr val="1A2E5E"/>
                </a:solidFill>
              </a:rPr>
              <a:t>Plan de sauvegarde de l'emploi (PSE ) en cours </a:t>
            </a:r>
          </a:p>
          <a:p>
            <a:pPr algn="l"/>
            <a:r>
              <a:rPr lang="fr-FR" sz="1400" dirty="0"/>
              <a:t>L'attention des collaborateurs est détournée (pyramide de Maslow)  fragilise la mobilisation interne sur les enjeux climatiques.</a:t>
            </a:r>
          </a:p>
          <a:p>
            <a:pPr algn="l"/>
            <a:r>
              <a:rPr lang="fr-FR" sz="1400" b="1" dirty="0"/>
              <a:t>Partenariat Axa Climate challengé - formation interne à sécuriser.</a:t>
            </a:r>
          </a:p>
          <a:p>
            <a:pPr algn="l"/>
            <a:endParaRPr lang="fr-FR" sz="1400" b="1" dirty="0"/>
          </a:p>
          <a:p>
            <a:pPr algn="l"/>
            <a:r>
              <a:rPr lang="fr-FR" sz="1400" b="1" dirty="0">
                <a:solidFill>
                  <a:srgbClr val="C0392B"/>
                </a:solidFill>
              </a:rPr>
              <a:t>RISQUE DE GREENWASHING / GREENHUSHING</a:t>
            </a:r>
          </a:p>
          <a:p>
            <a:pPr algn="l"/>
            <a:r>
              <a:rPr lang="fr-FR" sz="1400" b="1" dirty="0">
                <a:solidFill>
                  <a:srgbClr val="1A2E5E"/>
                </a:solidFill>
              </a:rPr>
              <a:t>Backlash ESG mondial :</a:t>
            </a:r>
          </a:p>
          <a:p>
            <a:pPr algn="l"/>
            <a:r>
              <a:rPr lang="fr-FR" sz="1400" dirty="0"/>
              <a:t>• Fatigue des consommateurs et perte de confiance</a:t>
            </a:r>
          </a:p>
          <a:p>
            <a:pPr algn="l"/>
            <a:r>
              <a:rPr lang="fr-FR" sz="1400" dirty="0"/>
              <a:t>• Pression financière court-termiste</a:t>
            </a:r>
          </a:p>
          <a:p>
            <a:pPr algn="l"/>
            <a:r>
              <a:rPr lang="fr-FR" sz="1400" dirty="0"/>
              <a:t>• Polarisation politique sur le climat (USA, marchés émergents)</a:t>
            </a:r>
          </a:p>
          <a:p>
            <a:pPr algn="l"/>
            <a:r>
              <a:rPr lang="fr-FR" sz="1400" dirty="0"/>
              <a:t>• Judiciarisation de la RSE - risque légal croissant</a:t>
            </a:r>
          </a:p>
          <a:p>
            <a:pPr algn="l"/>
            <a:endParaRPr lang="fr-FR" sz="1400" dirty="0"/>
          </a:p>
          <a:p>
            <a:pPr algn="l"/>
            <a:r>
              <a:rPr lang="fr-FR" sz="1400" b="1" dirty="0">
                <a:solidFill>
                  <a:srgbClr val="C0392B"/>
                </a:solidFill>
              </a:rPr>
              <a:t>VIGILANCE RÉGLEMENTAIRE</a:t>
            </a:r>
          </a:p>
          <a:p>
            <a:pPr algn="l"/>
            <a:r>
              <a:rPr lang="fr-FR" sz="1400" dirty="0"/>
              <a:t>EU Green Claims Directive impose un standard élevé de preuve</a:t>
            </a:r>
          </a:p>
          <a:p>
            <a:pPr algn="l"/>
            <a:r>
              <a:rPr lang="fr-FR" sz="1400" dirty="0"/>
              <a:t>pour toute allégation environnementale - SOMFY doit s'y préparer.</a:t>
            </a:r>
          </a:p>
          <a:p>
            <a:pPr algn="l"/>
            <a:r>
              <a:rPr lang="fr-FR" sz="1400" b="1" dirty="0">
                <a:solidFill>
                  <a:srgbClr val="1A2E5E"/>
                </a:solidFill>
              </a:rPr>
              <a:t>Avantage compétitif si la communication reste mesurée et documentée.</a:t>
            </a:r>
          </a:p>
        </p:txBody>
      </p:sp>
      <p:sp>
        <p:nvSpPr>
          <p:cNvPr id="7" name="Espace réservé de la date 2">
            <a:extLst>
              <a:ext uri="{FF2B5EF4-FFF2-40B4-BE49-F238E27FC236}">
                <a16:creationId xmlns:a16="http://schemas.microsoft.com/office/drawing/2014/main" id="{E984C12A-1F9E-7EB9-F09C-95AAC558CEB3}"/>
              </a:ext>
            </a:extLst>
          </p:cNvPr>
          <p:cNvSpPr txBox="1">
            <a:spLocks/>
          </p:cNvSpPr>
          <p:nvPr/>
        </p:nvSpPr>
        <p:spPr>
          <a:xfrm>
            <a:off x="766763" y="6339518"/>
            <a:ext cx="2741611" cy="216776"/>
          </a:xfrm>
          <a:prstGeom prst="rect">
            <a:avLst/>
          </a:prstGeom>
        </p:spPr>
        <p:txBody>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700"/>
              <a:t>MAI 2026</a:t>
            </a:r>
            <a:endParaRPr lang="fr-FR" sz="700" dirty="0"/>
          </a:p>
        </p:txBody>
      </p:sp>
    </p:spTree>
    <p:extLst>
      <p:ext uri="{BB962C8B-B14F-4D97-AF65-F5344CB8AC3E}">
        <p14:creationId xmlns:p14="http://schemas.microsoft.com/office/powerpoint/2010/main" val="3727039420"/>
      </p:ext>
    </p:extLst>
  </p:cSld>
  <p:clrMapOvr>
    <a:masterClrMapping/>
  </p:clrMapOvr>
</p:sld>
</file>

<file path=ppt/theme/theme1.xml><?xml version="1.0" encoding="utf-8"?>
<a:theme xmlns:a="http://schemas.openxmlformats.org/drawingml/2006/main" name="Thème Office">
  <a:themeElements>
    <a:clrScheme name="SOMFY">
      <a:dk1>
        <a:srgbClr val="0C1C49"/>
      </a:dk1>
      <a:lt1>
        <a:srgbClr val="FFFFFF"/>
      </a:lt1>
      <a:dk2>
        <a:srgbClr val="0E2841"/>
      </a:dk2>
      <a:lt2>
        <a:srgbClr val="FFFFFF"/>
      </a:lt2>
      <a:accent1>
        <a:srgbClr val="B83E00"/>
      </a:accent1>
      <a:accent2>
        <a:srgbClr val="1022B8"/>
      </a:accent2>
      <a:accent3>
        <a:srgbClr val="0C676D"/>
      </a:accent3>
      <a:accent4>
        <a:srgbClr val="6C1446"/>
      </a:accent4>
      <a:accent5>
        <a:srgbClr val="DEF2EC"/>
      </a:accent5>
      <a:accent6>
        <a:srgbClr val="FAB800"/>
      </a:accent6>
      <a:hlink>
        <a:srgbClr val="1022B8"/>
      </a:hlink>
      <a:folHlink>
        <a:srgbClr val="1022B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OMFY_PPT_Template2025" id="{D7B49D62-1224-486C-8EAB-57BBF5D0244C}" vid="{8CD33A83-9419-4E11-B1AE-67F0C04FCD19}"/>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SOMFY_PPT_Template2026 1</Template>
  <TotalTime>452</TotalTime>
  <Words>3067</Words>
  <Application>Microsoft Office PowerPoint</Application>
  <PresentationFormat>Grand écran</PresentationFormat>
  <Paragraphs>372</Paragraphs>
  <Slides>17</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17</vt:i4>
      </vt:variant>
    </vt:vector>
  </HeadingPairs>
  <TitlesOfParts>
    <vt:vector size="23" baseType="lpstr">
      <vt:lpstr>Aptos</vt:lpstr>
      <vt:lpstr>Arial</vt:lpstr>
      <vt:lpstr>Calibri</vt:lpstr>
      <vt:lpstr>Calibri Light</vt:lpstr>
      <vt:lpstr>Police système Courant</vt:lpstr>
      <vt:lpstr>Thème Office</vt:lpstr>
      <vt:lpstr>ÉTUDE DE CAS GROUPE SOMFY</vt:lpstr>
      <vt:lpstr>PARTIE 1 ORGANISATION ÉTUDIÉE Présentation du Groupe SOMFY</vt:lpstr>
      <vt:lpstr>GROUPE SOMFY — PRÉSENTATION &amp; CONTEXTE DE L'ÉTUDE</vt:lpstr>
      <vt:lpstr>PARTIE 2.1 DIAGNOSTIC ET ANALYSE Contexte Climat &amp; Développement Durable</vt:lpstr>
      <vt:lpstr>DÉFIS CLIMATIQUES &amp; OBLIGATIONS RÉGLEMENTAIRES</vt:lpstr>
      <vt:lpstr>BILAN CARBONE 2025 — UNE TRAJECTOIRE VÉRIFIABLE</vt:lpstr>
      <vt:lpstr>PARTIE 2.2 COMMUNICATION &amp; STRATÉGIE D'ENGAGEMENT Narratifs · Parties prenantes · Risques</vt:lpstr>
      <vt:lpstr>NARRATIFS CLIMATIQUES &amp; STRATÉGIE DE COMMUNICATION</vt:lpstr>
      <vt:lpstr>RISQUES, LIMITES &amp; CONTROVERSES</vt:lpstr>
      <vt:lpstr>PARTIE 3 STRATÉGIE D'AMÉLIORATION Recommandations · Leviers · Plan d'action · KPI</vt:lpstr>
      <vt:lpstr>RECOMMANDATIONS STRATÉGIQUES &amp; LEVIERS D'INNOVATION</vt:lpstr>
      <vt:lpstr>OBJECTIFS SMART &amp; PLAN D'ACTION — FEUILLE DE ROUTE 18 MOIS</vt:lpstr>
      <vt:lpstr>INDICATEURS DE SUCCÈS — MESURER LA TRANSFORMATION</vt:lpstr>
      <vt:lpstr>PARTIE 4 CONCLUSION &amp; ENSEIGNEMENTS Apprentissages · Freins · Opportunités</vt:lpstr>
      <vt:lpstr>Présentation PowerPoint</vt:lpstr>
      <vt:lpstr>ANNEXES Présentation des sources documentaires</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BONNEAU, Laetitia</dc:creator>
  <cp:lastModifiedBy>BONNEAU, Laetitia</cp:lastModifiedBy>
  <cp:revision>2</cp:revision>
  <dcterms:created xsi:type="dcterms:W3CDTF">2026-04-01T09:08:38Z</dcterms:created>
  <dcterms:modified xsi:type="dcterms:W3CDTF">2026-05-15T19:27:01Z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afcb221a-6e97-4d92-b656-ecf531a71c86_Enabled">
    <vt:lpwstr>true</vt:lpwstr>
  </property>
  <property fmtid="{D5CDD505-2E9C-101B-9397-08002B2CF9AE}" pid="3" name="MSIP_Label_afcb221a-6e97-4d92-b656-ecf531a71c86_SetDate">
    <vt:lpwstr>2025-11-21T15:07:23Z</vt:lpwstr>
  </property>
  <property fmtid="{D5CDD505-2E9C-101B-9397-08002B2CF9AE}" pid="4" name="MSIP_Label_afcb221a-6e97-4d92-b656-ecf531a71c86_Method">
    <vt:lpwstr>Standard</vt:lpwstr>
  </property>
  <property fmtid="{D5CDD505-2E9C-101B-9397-08002B2CF9AE}" pid="5" name="MSIP_Label_afcb221a-6e97-4d92-b656-ecf531a71c86_Name">
    <vt:lpwstr>General</vt:lpwstr>
  </property>
  <property fmtid="{D5CDD505-2E9C-101B-9397-08002B2CF9AE}" pid="6" name="MSIP_Label_afcb221a-6e97-4d92-b656-ecf531a71c86_SiteId">
    <vt:lpwstr>6f2633ea-c60d-4a07-be1c-b5cd19f27133</vt:lpwstr>
  </property>
  <property fmtid="{D5CDD505-2E9C-101B-9397-08002B2CF9AE}" pid="7" name="MSIP_Label_afcb221a-6e97-4d92-b656-ecf531a71c86_ActionId">
    <vt:lpwstr>76295443-c0aa-469e-906c-f7f65a69a52c</vt:lpwstr>
  </property>
  <property fmtid="{D5CDD505-2E9C-101B-9397-08002B2CF9AE}" pid="8" name="MSIP_Label_afcb221a-6e97-4d92-b656-ecf531a71c86_ContentBits">
    <vt:lpwstr>0</vt:lpwstr>
  </property>
  <property fmtid="{D5CDD505-2E9C-101B-9397-08002B2CF9AE}" pid="9" name="MSIP_Label_afcb221a-6e97-4d92-b656-ecf531a71c86_Tag">
    <vt:lpwstr>10, 3, 0, 1</vt:lpwstr>
  </property>
</Properties>
</file>